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409" r:id="rId3"/>
    <p:sldId id="410" r:id="rId4"/>
    <p:sldId id="397" r:id="rId5"/>
    <p:sldId id="395" r:id="rId6"/>
    <p:sldId id="396" r:id="rId7"/>
    <p:sldId id="403" r:id="rId8"/>
    <p:sldId id="399" r:id="rId9"/>
    <p:sldId id="402" r:id="rId10"/>
    <p:sldId id="400" r:id="rId11"/>
    <p:sldId id="401" r:id="rId12"/>
    <p:sldId id="288" r:id="rId13"/>
  </p:sldIdLst>
  <p:sldSz cx="9906000" cy="6858000" type="A4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9193"/>
    <a:srgbClr val="76D6FF"/>
    <a:srgbClr val="043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淡色スタイル 2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64"/>
    <p:restoredTop sz="93469"/>
  </p:normalViewPr>
  <p:slideViewPr>
    <p:cSldViewPr snapToGrid="0" snapToObjects="1">
      <p:cViewPr varScale="1">
        <p:scale>
          <a:sx n="115" d="100"/>
          <a:sy n="115" d="100"/>
        </p:scale>
        <p:origin x="7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DBD14CE4-18D6-5042-8F09-422E781EA4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C918B447-9D13-D64B-87FB-ECC8FED6E7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8CE4E5-B7B6-F044-A192-9C818EE6FC75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187406E-E245-B04F-8143-12B4444970D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C073C9F5-81D7-0649-BD2C-A13AE0444AD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3FC2E7-A993-4547-9D65-F9EC66C289E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30790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A5452E-F216-EC48-AB17-A60E95A018B9}" type="datetimeFigureOut">
              <a:rPr kumimoji="1" lang="ja-JP" altLang="en-US" smtClean="0"/>
              <a:t>2019/8/26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BE2AC5-6375-2340-8E17-BBCD9506170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473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BE2AC5-6375-2340-8E17-BBCD9506170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5959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9371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51B986C3-4045-584B-972D-9C1743D3746F}"/>
              </a:ext>
            </a:extLst>
          </p:cNvPr>
          <p:cNvCxnSpPr>
            <a:cxnSpLocks/>
          </p:cNvCxnSpPr>
          <p:nvPr userDrawn="1"/>
        </p:nvCxnSpPr>
        <p:spPr>
          <a:xfrm>
            <a:off x="681038" y="1552140"/>
            <a:ext cx="8543925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9372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33CECFD3-570F-A94B-8C45-DE697D9943F8}"/>
              </a:ext>
            </a:extLst>
          </p:cNvPr>
          <p:cNvCxnSpPr>
            <a:cxnSpLocks/>
          </p:cNvCxnSpPr>
          <p:nvPr userDrawn="1"/>
        </p:nvCxnSpPr>
        <p:spPr>
          <a:xfrm>
            <a:off x="681038" y="1552140"/>
            <a:ext cx="8543925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9372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7172422A-4D8A-3B45-AC0A-1BAE20BECA38}"/>
              </a:ext>
            </a:extLst>
          </p:cNvPr>
          <p:cNvCxnSpPr>
            <a:cxnSpLocks/>
          </p:cNvCxnSpPr>
          <p:nvPr userDrawn="1"/>
        </p:nvCxnSpPr>
        <p:spPr>
          <a:xfrm>
            <a:off x="681038" y="1552140"/>
            <a:ext cx="8543925" cy="0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eiryo" charset="-128"/>
                <a:ea typeface="Meiryo" charset="-128"/>
                <a:cs typeface="Meiryo" charset="-128"/>
              </a:defRPr>
            </a:lvl1pPr>
          </a:lstStyle>
          <a:p>
            <a:fld id="{73341CAC-5690-C449-B852-690E35F550F7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8158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kumimoji="1" sz="320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400" b="0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b="0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b="0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600" b="0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600" b="0" i="0" kern="1200">
          <a:solidFill>
            <a:schemeClr val="tx1"/>
          </a:solidFill>
          <a:latin typeface="Meiryo" charset="-128"/>
          <a:ea typeface="Meiryo" charset="-128"/>
          <a:cs typeface="Meiryo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sv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png"/><Relationship Id="rId7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2.png"/><Relationship Id="rId4" Type="http://schemas.openxmlformats.org/officeDocument/2006/relationships/image" Target="../media/image13.png"/><Relationship Id="rId9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20.pn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3195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5349" y="803705"/>
            <a:ext cx="3419533" cy="3034857"/>
          </a:xfrm>
        </p:spPr>
        <p:txBody>
          <a:bodyPr anchor="b">
            <a:normAutofit fontScale="90000"/>
          </a:bodyPr>
          <a:lstStyle/>
          <a:p>
            <a:pPr algn="r">
              <a:lnSpc>
                <a:spcPct val="90000"/>
              </a:lnSpc>
            </a:pPr>
            <a:r>
              <a:rPr lang="ja-JP" altLang="en-US" sz="2800">
                <a:solidFill>
                  <a:srgbClr val="FFFFFF"/>
                </a:solidFill>
              </a:rPr>
              <a:t>時間の構造化テキスト</a:t>
            </a:r>
            <a:br>
              <a:rPr lang="en-US" altLang="ja-JP" sz="2800" dirty="0">
                <a:solidFill>
                  <a:srgbClr val="FFFFFF"/>
                </a:solidFill>
              </a:rPr>
            </a:br>
            <a:r>
              <a:rPr lang="ja-JP" altLang="en-US" sz="2800">
                <a:solidFill>
                  <a:srgbClr val="FFFFFF"/>
                </a:solidFill>
              </a:rPr>
              <a:t>スケジュール教本</a:t>
            </a:r>
            <a:br>
              <a:rPr lang="en-US" altLang="ja-JP" sz="4400" dirty="0">
                <a:solidFill>
                  <a:srgbClr val="FFFFFF"/>
                </a:solidFill>
              </a:rPr>
            </a:br>
            <a:br>
              <a:rPr lang="en-US" altLang="ja-JP" sz="3300" dirty="0">
                <a:solidFill>
                  <a:srgbClr val="FFFFFF"/>
                </a:solidFill>
              </a:rPr>
            </a:br>
            <a:br>
              <a:rPr lang="en-US" altLang="ja-JP" sz="3300" dirty="0">
                <a:solidFill>
                  <a:srgbClr val="FFFFFF"/>
                </a:solidFill>
              </a:rPr>
            </a:br>
            <a:r>
              <a:rPr lang="ja-JP" altLang="en-US" sz="3300">
                <a:solidFill>
                  <a:srgbClr val="FFFFFF"/>
                </a:solidFill>
              </a:rPr>
              <a:t>スケジュール表の</a:t>
            </a:r>
            <a:br>
              <a:rPr lang="en-US" altLang="ja-JP" sz="3300" dirty="0">
                <a:solidFill>
                  <a:srgbClr val="FFFFFF"/>
                </a:solidFill>
              </a:rPr>
            </a:br>
            <a:r>
              <a:rPr lang="ja-JP" altLang="en-US" sz="3300">
                <a:solidFill>
                  <a:srgbClr val="FFFFFF"/>
                </a:solidFill>
              </a:rPr>
              <a:t>形態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519123" y="4013165"/>
            <a:ext cx="3415760" cy="2205732"/>
          </a:xfrm>
        </p:spPr>
        <p:txBody>
          <a:bodyPr anchor="t">
            <a:normAutofit/>
          </a:bodyPr>
          <a:lstStyle/>
          <a:p>
            <a:pPr algn="r"/>
            <a:r>
              <a:rPr lang="en-US" altLang="ja-JP" sz="1600" dirty="0">
                <a:solidFill>
                  <a:srgbClr val="FFFFFF"/>
                </a:solidFill>
              </a:rPr>
              <a:t>2019</a:t>
            </a:r>
            <a:r>
              <a:rPr lang="ja-JP" altLang="en-US" sz="1600">
                <a:solidFill>
                  <a:srgbClr val="FFFFFF"/>
                </a:solidFill>
              </a:rPr>
              <a:t>年夏編</a:t>
            </a:r>
            <a:r>
              <a:rPr lang="en-US" altLang="ja-JP" sz="1600" dirty="0">
                <a:solidFill>
                  <a:srgbClr val="FFFFFF"/>
                </a:solidFill>
              </a:rPr>
              <a:t>β</a:t>
            </a:r>
            <a:r>
              <a:rPr lang="ja-JP" altLang="en-US" sz="1600">
                <a:solidFill>
                  <a:srgbClr val="FFFFFF"/>
                </a:solidFill>
              </a:rPr>
              <a:t>版</a:t>
            </a:r>
            <a:endParaRPr lang="en-US" altLang="ja-JP" sz="1600" dirty="0">
              <a:solidFill>
                <a:srgbClr val="FFFFFF"/>
              </a:solidFill>
            </a:endParaRPr>
          </a:p>
          <a:p>
            <a:pPr algn="r"/>
            <a:r>
              <a:rPr lang="ja-JP" altLang="en-US" sz="1600">
                <a:solidFill>
                  <a:srgbClr val="FFFFFF"/>
                </a:solidFill>
              </a:rPr>
              <a:t>古林療育技術研究所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39176" y="3928939"/>
            <a:ext cx="3194685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図 8">
            <a:extLst>
              <a:ext uri="{FF2B5EF4-FFF2-40B4-BE49-F238E27FC236}">
                <a16:creationId xmlns:a16="http://schemas.microsoft.com/office/drawing/2014/main" id="{8437FC87-BD88-5146-BB69-7FDBF4265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1786" y="4758675"/>
            <a:ext cx="1800000" cy="1800000"/>
          </a:xfrm>
          <a:prstGeom prst="rect">
            <a:avLst/>
          </a:prstGeom>
        </p:spPr>
      </p:pic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5754E36-7EA8-DA4D-B81E-D73491C21BE1}"/>
              </a:ext>
            </a:extLst>
          </p:cNvPr>
          <p:cNvGrpSpPr/>
          <p:nvPr/>
        </p:nvGrpSpPr>
        <p:grpSpPr>
          <a:xfrm>
            <a:off x="5557667" y="635069"/>
            <a:ext cx="1560305" cy="3029905"/>
            <a:chOff x="3941593" y="2588878"/>
            <a:chExt cx="1560305" cy="3029905"/>
          </a:xfrm>
        </p:grpSpPr>
        <p:sp>
          <p:nvSpPr>
            <p:cNvPr id="13" name="メモ 12">
              <a:extLst>
                <a:ext uri="{FF2B5EF4-FFF2-40B4-BE49-F238E27FC236}">
                  <a16:creationId xmlns:a16="http://schemas.microsoft.com/office/drawing/2014/main" id="{35B65A19-5449-4640-A0F7-96A81FAE8FCE}"/>
                </a:ext>
              </a:extLst>
            </p:cNvPr>
            <p:cNvSpPr/>
            <p:nvPr/>
          </p:nvSpPr>
          <p:spPr>
            <a:xfrm>
              <a:off x="3941593" y="2588878"/>
              <a:ext cx="1560305" cy="2970453"/>
            </a:xfrm>
            <a:prstGeom prst="foldedCorner">
              <a:avLst>
                <a:gd name="adj" fmla="val 6445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641A54CF-F1B6-D245-8887-4CFDAA79499E}"/>
                </a:ext>
              </a:extLst>
            </p:cNvPr>
            <p:cNvSpPr/>
            <p:nvPr/>
          </p:nvSpPr>
          <p:spPr>
            <a:xfrm>
              <a:off x="4587635" y="5199069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グラフィックス 14" descr="クリップ">
              <a:extLst>
                <a:ext uri="{FF2B5EF4-FFF2-40B4-BE49-F238E27FC236}">
                  <a16:creationId xmlns:a16="http://schemas.microsoft.com/office/drawing/2014/main" id="{1EDBE29A-2267-7346-8372-59C15C626B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201410" y="2629858"/>
              <a:ext cx="384110" cy="384110"/>
            </a:xfrm>
            <a:prstGeom prst="rect">
              <a:avLst/>
            </a:prstGeom>
          </p:spPr>
        </p:pic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id="{4E101A67-233D-B641-BDCB-69F69855FAEC}"/>
                </a:ext>
              </a:extLst>
            </p:cNvPr>
            <p:cNvSpPr/>
            <p:nvPr/>
          </p:nvSpPr>
          <p:spPr>
            <a:xfrm>
              <a:off x="4212395" y="2673240"/>
              <a:ext cx="130339" cy="30500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正方形/長方形 16">
              <a:extLst>
                <a:ext uri="{FF2B5EF4-FFF2-40B4-BE49-F238E27FC236}">
                  <a16:creationId xmlns:a16="http://schemas.microsoft.com/office/drawing/2014/main" id="{DD9BBF37-4F03-3643-BAB8-095DD8CAB092}"/>
                </a:ext>
              </a:extLst>
            </p:cNvPr>
            <p:cNvSpPr/>
            <p:nvPr/>
          </p:nvSpPr>
          <p:spPr>
            <a:xfrm>
              <a:off x="4506313" y="5235942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8" name="グラフィックス 17" descr="クリップ">
              <a:extLst>
                <a:ext uri="{FF2B5EF4-FFF2-40B4-BE49-F238E27FC236}">
                  <a16:creationId xmlns:a16="http://schemas.microsoft.com/office/drawing/2014/main" id="{E788AEBF-4AAB-3B4E-9A9A-84AB9704DE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194321" y="2994910"/>
              <a:ext cx="384110" cy="384110"/>
            </a:xfrm>
            <a:prstGeom prst="rect">
              <a:avLst/>
            </a:prstGeom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id="{E3177BAC-2F8F-9E43-A2B9-1E6A0E827DA5}"/>
                </a:ext>
              </a:extLst>
            </p:cNvPr>
            <p:cNvSpPr/>
            <p:nvPr/>
          </p:nvSpPr>
          <p:spPr>
            <a:xfrm>
              <a:off x="4205306" y="3038292"/>
              <a:ext cx="130339" cy="30500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id="{95684B7A-5C1B-E642-AEF5-1A774C5C7160}"/>
                </a:ext>
              </a:extLst>
            </p:cNvPr>
            <p:cNvSpPr/>
            <p:nvPr/>
          </p:nvSpPr>
          <p:spPr>
            <a:xfrm>
              <a:off x="4474812" y="3388207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1" name="グラフィックス 20" descr="クリップ">
              <a:extLst>
                <a:ext uri="{FF2B5EF4-FFF2-40B4-BE49-F238E27FC236}">
                  <a16:creationId xmlns:a16="http://schemas.microsoft.com/office/drawing/2014/main" id="{91DEDBF5-829E-5948-ACD3-AD5349C20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197863" y="3349330"/>
              <a:ext cx="384110" cy="384110"/>
            </a:xfrm>
            <a:prstGeom prst="rect">
              <a:avLst/>
            </a:prstGeom>
          </p:spPr>
        </p:pic>
        <p:sp>
          <p:nvSpPr>
            <p:cNvPr id="22" name="正方形/長方形 21">
              <a:extLst>
                <a:ext uri="{FF2B5EF4-FFF2-40B4-BE49-F238E27FC236}">
                  <a16:creationId xmlns:a16="http://schemas.microsoft.com/office/drawing/2014/main" id="{9A91A800-853F-5744-A638-E213510AA509}"/>
                </a:ext>
              </a:extLst>
            </p:cNvPr>
            <p:cNvSpPr/>
            <p:nvPr/>
          </p:nvSpPr>
          <p:spPr>
            <a:xfrm>
              <a:off x="4208848" y="3392712"/>
              <a:ext cx="130339" cy="30500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id="{AB0AB2FD-32F5-4145-9BBA-061D5F5FF1F8}"/>
                </a:ext>
              </a:extLst>
            </p:cNvPr>
            <p:cNvSpPr/>
            <p:nvPr/>
          </p:nvSpPr>
          <p:spPr>
            <a:xfrm>
              <a:off x="4488987" y="3763891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4" name="グラフィックス 23" descr="クリップ">
              <a:extLst>
                <a:ext uri="{FF2B5EF4-FFF2-40B4-BE49-F238E27FC236}">
                  <a16:creationId xmlns:a16="http://schemas.microsoft.com/office/drawing/2014/main" id="{159A48B4-3992-7F48-96BE-B241E496C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212038" y="3725014"/>
              <a:ext cx="384110" cy="384110"/>
            </a:xfrm>
            <a:prstGeom prst="rect">
              <a:avLst/>
            </a:prstGeom>
          </p:spPr>
        </p:pic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id="{42159EF4-77EF-7A4F-B51E-4393FF248E60}"/>
                </a:ext>
              </a:extLst>
            </p:cNvPr>
            <p:cNvSpPr/>
            <p:nvPr/>
          </p:nvSpPr>
          <p:spPr>
            <a:xfrm>
              <a:off x="4233656" y="3768396"/>
              <a:ext cx="130339" cy="30500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id="{4B492854-7DF3-C544-8C38-7B9FCC6E602A}"/>
                </a:ext>
              </a:extLst>
            </p:cNvPr>
            <p:cNvSpPr/>
            <p:nvPr/>
          </p:nvSpPr>
          <p:spPr>
            <a:xfrm>
              <a:off x="4471262" y="4139579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7" name="グラフィックス 26" descr="クリップ">
              <a:extLst>
                <a:ext uri="{FF2B5EF4-FFF2-40B4-BE49-F238E27FC236}">
                  <a16:creationId xmlns:a16="http://schemas.microsoft.com/office/drawing/2014/main" id="{7A47F9E0-C422-EE4F-9841-38E146F00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194313" y="4100702"/>
              <a:ext cx="384110" cy="384110"/>
            </a:xfrm>
            <a:prstGeom prst="rect">
              <a:avLst/>
            </a:prstGeom>
          </p:spPr>
        </p:pic>
        <p:sp>
          <p:nvSpPr>
            <p:cNvPr id="28" name="正方形/長方形 27">
              <a:extLst>
                <a:ext uri="{FF2B5EF4-FFF2-40B4-BE49-F238E27FC236}">
                  <a16:creationId xmlns:a16="http://schemas.microsoft.com/office/drawing/2014/main" id="{C11EBEE9-9849-FD4B-A2F7-25814237B35C}"/>
                </a:ext>
              </a:extLst>
            </p:cNvPr>
            <p:cNvSpPr/>
            <p:nvPr/>
          </p:nvSpPr>
          <p:spPr>
            <a:xfrm>
              <a:off x="4205298" y="4144084"/>
              <a:ext cx="130339" cy="30500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19C2554C-95F2-9F4C-846A-0F46E2E588FD}"/>
                </a:ext>
              </a:extLst>
            </p:cNvPr>
            <p:cNvSpPr/>
            <p:nvPr/>
          </p:nvSpPr>
          <p:spPr>
            <a:xfrm>
              <a:off x="4485438" y="4493999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0" name="グラフィックス 29" descr="クリップ">
              <a:extLst>
                <a:ext uri="{FF2B5EF4-FFF2-40B4-BE49-F238E27FC236}">
                  <a16:creationId xmlns:a16="http://schemas.microsoft.com/office/drawing/2014/main" id="{1EEE0094-E409-364D-9A13-06BC94680D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208489" y="4455122"/>
              <a:ext cx="384110" cy="384110"/>
            </a:xfrm>
            <a:prstGeom prst="rect">
              <a:avLst/>
            </a:prstGeom>
          </p:spPr>
        </p:pic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CD9776AD-0F65-E14F-807A-3F0E5BB58A7A}"/>
                </a:ext>
              </a:extLst>
            </p:cNvPr>
            <p:cNvSpPr/>
            <p:nvPr/>
          </p:nvSpPr>
          <p:spPr>
            <a:xfrm>
              <a:off x="4219474" y="4498504"/>
              <a:ext cx="130339" cy="30500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2" name="正方形/長方形 31">
              <a:extLst>
                <a:ext uri="{FF2B5EF4-FFF2-40B4-BE49-F238E27FC236}">
                  <a16:creationId xmlns:a16="http://schemas.microsoft.com/office/drawing/2014/main" id="{9FBA325B-C64B-6447-A5F2-84FAD1B47797}"/>
                </a:ext>
              </a:extLst>
            </p:cNvPr>
            <p:cNvSpPr/>
            <p:nvPr/>
          </p:nvSpPr>
          <p:spPr>
            <a:xfrm>
              <a:off x="4499613" y="4880317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3" name="グラフィックス 32" descr="クリップ">
              <a:extLst>
                <a:ext uri="{FF2B5EF4-FFF2-40B4-BE49-F238E27FC236}">
                  <a16:creationId xmlns:a16="http://schemas.microsoft.com/office/drawing/2014/main" id="{EC27589B-8C1F-3547-838D-9E8D17CD6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222664" y="4841440"/>
              <a:ext cx="384110" cy="384110"/>
            </a:xfrm>
            <a:prstGeom prst="rect">
              <a:avLst/>
            </a:prstGeom>
          </p:spPr>
        </p:pic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3A70E556-9B8A-E848-B004-8CAED88BE382}"/>
                </a:ext>
              </a:extLst>
            </p:cNvPr>
            <p:cNvSpPr/>
            <p:nvPr/>
          </p:nvSpPr>
          <p:spPr>
            <a:xfrm>
              <a:off x="4212383" y="4884822"/>
              <a:ext cx="130339" cy="30500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直方体 34">
              <a:extLst>
                <a:ext uri="{FF2B5EF4-FFF2-40B4-BE49-F238E27FC236}">
                  <a16:creationId xmlns:a16="http://schemas.microsoft.com/office/drawing/2014/main" id="{663B295B-86D8-E644-AC41-8EB3EDE9B915}"/>
                </a:ext>
              </a:extLst>
            </p:cNvPr>
            <p:cNvSpPr/>
            <p:nvPr/>
          </p:nvSpPr>
          <p:spPr>
            <a:xfrm>
              <a:off x="4313157" y="5241442"/>
              <a:ext cx="915219" cy="377341"/>
            </a:xfrm>
            <a:prstGeom prst="cube">
              <a:avLst>
                <a:gd name="adj" fmla="val 17744"/>
              </a:avLst>
            </a:prstGeom>
            <a:solidFill>
              <a:schemeClr val="accent4">
                <a:alpha val="80000"/>
              </a:schemeClr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D00FFCA-3CBB-6642-AFD4-42CF97910389}"/>
              </a:ext>
            </a:extLst>
          </p:cNvPr>
          <p:cNvGrpSpPr/>
          <p:nvPr/>
        </p:nvGrpSpPr>
        <p:grpSpPr>
          <a:xfrm>
            <a:off x="7636221" y="624744"/>
            <a:ext cx="1085851" cy="3040230"/>
            <a:chOff x="3536007" y="2167802"/>
            <a:chExt cx="1085851" cy="3040230"/>
          </a:xfrm>
        </p:grpSpPr>
        <p:sp>
          <p:nvSpPr>
            <p:cNvPr id="37" name="角丸四角形 36">
              <a:extLst>
                <a:ext uri="{FF2B5EF4-FFF2-40B4-BE49-F238E27FC236}">
                  <a16:creationId xmlns:a16="http://schemas.microsoft.com/office/drawing/2014/main" id="{F40F5B14-79F2-D741-ABB3-E5CB39E30E75}"/>
                </a:ext>
              </a:extLst>
            </p:cNvPr>
            <p:cNvSpPr/>
            <p:nvPr/>
          </p:nvSpPr>
          <p:spPr>
            <a:xfrm>
              <a:off x="3536007" y="2167802"/>
              <a:ext cx="1085850" cy="2684510"/>
            </a:xfrm>
            <a:prstGeom prst="roundRect">
              <a:avLst>
                <a:gd name="adj" fmla="val 6355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ja-JP" altLang="en-US" sz="1600"/>
            </a:p>
          </p:txBody>
        </p:sp>
        <p:sp>
          <p:nvSpPr>
            <p:cNvPr id="38" name="正方形/長方形 37">
              <a:extLst>
                <a:ext uri="{FF2B5EF4-FFF2-40B4-BE49-F238E27FC236}">
                  <a16:creationId xmlns:a16="http://schemas.microsoft.com/office/drawing/2014/main" id="{2267ACEE-A2C7-E54B-BFEC-0B8564FD0911}"/>
                </a:ext>
              </a:extLst>
            </p:cNvPr>
            <p:cNvSpPr/>
            <p:nvPr/>
          </p:nvSpPr>
          <p:spPr>
            <a:xfrm>
              <a:off x="4031588" y="2237061"/>
              <a:ext cx="108000" cy="2520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34508970-593F-6244-A9D2-CC5D52BEA0A4}"/>
                </a:ext>
              </a:extLst>
            </p:cNvPr>
            <p:cNvSpPr/>
            <p:nvPr/>
          </p:nvSpPr>
          <p:spPr>
            <a:xfrm>
              <a:off x="3790932" y="2986935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12D6D684-AF2C-1044-9015-213BCA300B73}"/>
                </a:ext>
              </a:extLst>
            </p:cNvPr>
            <p:cNvSpPr/>
            <p:nvPr/>
          </p:nvSpPr>
          <p:spPr>
            <a:xfrm>
              <a:off x="3790932" y="3362040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3BC5FA31-811F-5A4C-B552-ECAFD041E37D}"/>
                </a:ext>
              </a:extLst>
            </p:cNvPr>
            <p:cNvSpPr/>
            <p:nvPr/>
          </p:nvSpPr>
          <p:spPr>
            <a:xfrm>
              <a:off x="3811357" y="3729585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2" name="正方形/長方形 41">
              <a:extLst>
                <a:ext uri="{FF2B5EF4-FFF2-40B4-BE49-F238E27FC236}">
                  <a16:creationId xmlns:a16="http://schemas.microsoft.com/office/drawing/2014/main" id="{CA615069-F187-2344-A02B-920210135483}"/>
                </a:ext>
              </a:extLst>
            </p:cNvPr>
            <p:cNvSpPr/>
            <p:nvPr/>
          </p:nvSpPr>
          <p:spPr>
            <a:xfrm>
              <a:off x="3820882" y="4094068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9EC80558-DC11-604E-9E58-753A1A5C8DE9}"/>
                </a:ext>
              </a:extLst>
            </p:cNvPr>
            <p:cNvSpPr/>
            <p:nvPr/>
          </p:nvSpPr>
          <p:spPr>
            <a:xfrm>
              <a:off x="3816205" y="4465644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角丸四角形吹き出し 43">
              <a:extLst>
                <a:ext uri="{FF2B5EF4-FFF2-40B4-BE49-F238E27FC236}">
                  <a16:creationId xmlns:a16="http://schemas.microsoft.com/office/drawing/2014/main" id="{00ABED8C-F088-4940-8FA5-2477CFAFB195}"/>
                </a:ext>
              </a:extLst>
            </p:cNvPr>
            <p:cNvSpPr/>
            <p:nvPr/>
          </p:nvSpPr>
          <p:spPr>
            <a:xfrm>
              <a:off x="3824414" y="2226686"/>
              <a:ext cx="763443" cy="580782"/>
            </a:xfrm>
            <a:prstGeom prst="wedgeRoundRectCallout">
              <a:avLst>
                <a:gd name="adj1" fmla="val 5368"/>
                <a:gd name="adj2" fmla="val 89338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kumimoji="1" lang="ja-JP" altLang="en-US" sz="1200"/>
                <a:t>裏面</a:t>
              </a:r>
            </a:p>
          </p:txBody>
        </p:sp>
        <p:sp>
          <p:nvSpPr>
            <p:cNvPr id="45" name="正方形/長方形 44">
              <a:extLst>
                <a:ext uri="{FF2B5EF4-FFF2-40B4-BE49-F238E27FC236}">
                  <a16:creationId xmlns:a16="http://schemas.microsoft.com/office/drawing/2014/main" id="{1961D65F-F083-154B-BA5A-6F919C42C580}"/>
                </a:ext>
              </a:extLst>
            </p:cNvPr>
            <p:cNvSpPr/>
            <p:nvPr/>
          </p:nvSpPr>
          <p:spPr>
            <a:xfrm>
              <a:off x="3918135" y="2433369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50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id="{21BFA952-0481-AF48-AF17-5C178925C31F}"/>
                </a:ext>
              </a:extLst>
            </p:cNvPr>
            <p:cNvSpPr/>
            <p:nvPr/>
          </p:nvSpPr>
          <p:spPr>
            <a:xfrm>
              <a:off x="4130856" y="2495583"/>
              <a:ext cx="144000" cy="144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id="{1723DC21-2DDA-B640-AF05-BA71FC92D5D4}"/>
                </a:ext>
              </a:extLst>
            </p:cNvPr>
            <p:cNvSpPr/>
            <p:nvPr/>
          </p:nvSpPr>
          <p:spPr>
            <a:xfrm>
              <a:off x="3728143" y="4804811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50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id="{D191D54E-F7FA-E94C-981A-966B31EF3FA0}"/>
                </a:ext>
              </a:extLst>
            </p:cNvPr>
            <p:cNvSpPr/>
            <p:nvPr/>
          </p:nvSpPr>
          <p:spPr>
            <a:xfrm>
              <a:off x="3918363" y="4729909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50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9" name="直方体 48">
              <a:extLst>
                <a:ext uri="{FF2B5EF4-FFF2-40B4-BE49-F238E27FC236}">
                  <a16:creationId xmlns:a16="http://schemas.microsoft.com/office/drawing/2014/main" id="{CE6E0C6B-3F8D-7A43-97DB-DF9B4EE9884F}"/>
                </a:ext>
              </a:extLst>
            </p:cNvPr>
            <p:cNvSpPr/>
            <p:nvPr/>
          </p:nvSpPr>
          <p:spPr>
            <a:xfrm>
              <a:off x="3536008" y="4830691"/>
              <a:ext cx="1085850" cy="377341"/>
            </a:xfrm>
            <a:prstGeom prst="cube">
              <a:avLst>
                <a:gd name="adj" fmla="val 17744"/>
              </a:avLst>
            </a:prstGeom>
            <a:solidFill>
              <a:schemeClr val="accent4">
                <a:alpha val="80000"/>
              </a:schemeClr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1EAF808D-CD1D-4741-80F5-01CF63190063}"/>
              </a:ext>
            </a:extLst>
          </p:cNvPr>
          <p:cNvGrpSpPr>
            <a:grpSpLocks noChangeAspect="1"/>
          </p:cNvGrpSpPr>
          <p:nvPr/>
        </p:nvGrpSpPr>
        <p:grpSpPr>
          <a:xfrm>
            <a:off x="6441733" y="4500000"/>
            <a:ext cx="1260000" cy="1260000"/>
            <a:chOff x="7200000" y="2880000"/>
            <a:chExt cx="612000" cy="612000"/>
          </a:xfrm>
        </p:grpSpPr>
        <p:sp>
          <p:nvSpPr>
            <p:cNvPr id="51" name="角丸四角形 50">
              <a:extLst>
                <a:ext uri="{FF2B5EF4-FFF2-40B4-BE49-F238E27FC236}">
                  <a16:creationId xmlns:a16="http://schemas.microsoft.com/office/drawing/2014/main" id="{A260F042-F57E-AD44-843C-26A037285A5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000" y="2880000"/>
              <a:ext cx="612000" cy="612000"/>
            </a:xfrm>
            <a:prstGeom prst="roundRect">
              <a:avLst>
                <a:gd name="adj" fmla="val 9287"/>
              </a:avLst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r>
                <a:rPr kumimoji="1" lang="ja-JP" altLang="en-US">
                  <a:latin typeface="Meiryo" panose="020B0604030504040204" pitchFamily="34" charset="-128"/>
                  <a:ea typeface="Meiryo" panose="020B0604030504040204" pitchFamily="34" charset="-128"/>
                </a:rPr>
                <a:t>トイレ</a:t>
              </a: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4247E21C-E784-B140-8D8A-9974CB7A8B56}"/>
                </a:ext>
              </a:extLst>
            </p:cNvPr>
            <p:cNvSpPr/>
            <p:nvPr/>
          </p:nvSpPr>
          <p:spPr>
            <a:xfrm>
              <a:off x="7254000" y="2917722"/>
              <a:ext cx="504000" cy="4032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56" name="グループ化 55">
            <a:extLst>
              <a:ext uri="{FF2B5EF4-FFF2-40B4-BE49-F238E27FC236}">
                <a16:creationId xmlns:a16="http://schemas.microsoft.com/office/drawing/2014/main" id="{22D747F8-A019-E247-865B-C3DC3E7FA40A}"/>
              </a:ext>
            </a:extLst>
          </p:cNvPr>
          <p:cNvGrpSpPr/>
          <p:nvPr/>
        </p:nvGrpSpPr>
        <p:grpSpPr>
          <a:xfrm>
            <a:off x="4794131" y="4500000"/>
            <a:ext cx="1260000" cy="1260000"/>
            <a:chOff x="4320000" y="4500000"/>
            <a:chExt cx="1260000" cy="1260000"/>
          </a:xfrm>
        </p:grpSpPr>
        <p:sp>
          <p:nvSpPr>
            <p:cNvPr id="57" name="角丸四角形 56">
              <a:extLst>
                <a:ext uri="{FF2B5EF4-FFF2-40B4-BE49-F238E27FC236}">
                  <a16:creationId xmlns:a16="http://schemas.microsoft.com/office/drawing/2014/main" id="{15D75964-BBB4-804B-BA60-CAE8C29918D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20000" y="4500000"/>
              <a:ext cx="1260000" cy="1260000"/>
            </a:xfrm>
            <a:prstGeom prst="roundRect">
              <a:avLst>
                <a:gd name="adj" fmla="val 9287"/>
              </a:avLst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r>
                <a:rPr kumimoji="1" lang="ja-JP" altLang="en-US" sz="1600">
                  <a:latin typeface="Meiryo" panose="020B0604030504040204" pitchFamily="34" charset="-128"/>
                  <a:ea typeface="Meiryo" panose="020B0604030504040204" pitchFamily="34" charset="-128"/>
                </a:rPr>
                <a:t>トイレ</a:t>
              </a:r>
            </a:p>
          </p:txBody>
        </p:sp>
        <p:pic>
          <p:nvPicPr>
            <p:cNvPr id="58" name="グラフィックス 57" descr="トイレ">
              <a:extLst>
                <a:ext uri="{FF2B5EF4-FFF2-40B4-BE49-F238E27FC236}">
                  <a16:creationId xmlns:a16="http://schemas.microsoft.com/office/drawing/2014/main" id="{2C647F78-2890-1949-98EF-940D547136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506532" y="4533501"/>
              <a:ext cx="914400" cy="914400"/>
            </a:xfrm>
            <a:prstGeom prst="rect">
              <a:avLst/>
            </a:prstGeom>
          </p:spPr>
        </p:pic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C6B0F6F8-D013-A246-8311-3470994CCE07}"/>
              </a:ext>
            </a:extLst>
          </p:cNvPr>
          <p:cNvGrpSpPr/>
          <p:nvPr/>
        </p:nvGrpSpPr>
        <p:grpSpPr>
          <a:xfrm>
            <a:off x="8089332" y="4500000"/>
            <a:ext cx="1260000" cy="1260000"/>
            <a:chOff x="7920000" y="4500000"/>
            <a:chExt cx="1260000" cy="1260000"/>
          </a:xfrm>
        </p:grpSpPr>
        <p:sp>
          <p:nvSpPr>
            <p:cNvPr id="60" name="角丸四角形 59">
              <a:extLst>
                <a:ext uri="{FF2B5EF4-FFF2-40B4-BE49-F238E27FC236}">
                  <a16:creationId xmlns:a16="http://schemas.microsoft.com/office/drawing/2014/main" id="{048D411E-29F3-6A42-B102-6F343A52A5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0000" y="4500000"/>
              <a:ext cx="1260000" cy="1260000"/>
            </a:xfrm>
            <a:prstGeom prst="roundRect">
              <a:avLst>
                <a:gd name="adj" fmla="val 9287"/>
              </a:avLst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r>
                <a:rPr kumimoji="1" lang="ja-JP" altLang="en-US" sz="1600">
                  <a:latin typeface="Meiryo" panose="020B0604030504040204" pitchFamily="34" charset="-128"/>
                  <a:ea typeface="Meiryo" panose="020B0604030504040204" pitchFamily="34" charset="-128"/>
                </a:rPr>
                <a:t>トイレ</a:t>
              </a:r>
            </a:p>
          </p:txBody>
        </p:sp>
        <p:pic>
          <p:nvPicPr>
            <p:cNvPr id="61" name="図 60">
              <a:extLst>
                <a:ext uri="{FF2B5EF4-FFF2-40B4-BE49-F238E27FC236}">
                  <a16:creationId xmlns:a16="http://schemas.microsoft.com/office/drawing/2014/main" id="{1EEDC4B0-A8A3-F340-BF00-885CECAE25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t="7459" b="7314"/>
            <a:stretch/>
          </p:blipFill>
          <p:spPr>
            <a:xfrm>
              <a:off x="8156599" y="4536504"/>
              <a:ext cx="803188" cy="9127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4449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E9E54-93D2-154A-A298-2BC24FED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４）絵カードの大きさ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D67B348-5950-3E46-8B77-67924E3C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6F3C1E-7BB9-8741-B5ED-F5E70BC1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5C1653A-A5E8-7444-A0C7-6180155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0F26023C-BD25-E441-AE29-31634161AE71}"/>
              </a:ext>
            </a:extLst>
          </p:cNvPr>
          <p:cNvSpPr/>
          <p:nvPr/>
        </p:nvSpPr>
        <p:spPr>
          <a:xfrm>
            <a:off x="4860000" y="2813490"/>
            <a:ext cx="4572000" cy="320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kumimoji="1" lang="en-US" altLang="ja-JP" dirty="0"/>
              <a:t>127x89mm</a:t>
            </a:r>
          </a:p>
          <a:p>
            <a:pPr algn="r"/>
            <a:r>
              <a:rPr kumimoji="1" lang="ja-JP" altLang="en-US" sz="1400"/>
              <a:t>（写真</a:t>
            </a:r>
            <a:r>
              <a:rPr kumimoji="1" lang="en-US" altLang="ja-JP" sz="1400" dirty="0"/>
              <a:t>L</a:t>
            </a:r>
            <a:r>
              <a:rPr kumimoji="1" lang="ja-JP" altLang="en-US" sz="1400"/>
              <a:t>版</a:t>
            </a:r>
            <a:r>
              <a:rPr lang="ja-JP" altLang="en-US" sz="1400"/>
              <a:t>）</a:t>
            </a:r>
            <a:endParaRPr kumimoji="1" lang="ja-JP" altLang="en-US" sz="1400"/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BA093A76-F415-C149-A1C3-9E9B24BF5C62}"/>
              </a:ext>
            </a:extLst>
          </p:cNvPr>
          <p:cNvSpPr/>
          <p:nvPr/>
        </p:nvSpPr>
        <p:spPr>
          <a:xfrm>
            <a:off x="4860000" y="4037490"/>
            <a:ext cx="3276000" cy="198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89F2A178-8F5C-B245-9B9B-B31F82AF2E3D}"/>
              </a:ext>
            </a:extLst>
          </p:cNvPr>
          <p:cNvSpPr/>
          <p:nvPr/>
        </p:nvSpPr>
        <p:spPr>
          <a:xfrm>
            <a:off x="4860000" y="4073490"/>
            <a:ext cx="3096000" cy="194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altLang="ja-JP" dirty="0"/>
              <a:t>86</a:t>
            </a:r>
            <a:r>
              <a:rPr kumimoji="1" lang="en-US" altLang="ja-JP" dirty="0"/>
              <a:t>x54mm</a:t>
            </a:r>
          </a:p>
          <a:p>
            <a:pPr algn="r"/>
            <a:r>
              <a:rPr kumimoji="1" lang="ja-JP" altLang="en-US" sz="1400"/>
              <a:t>（</a:t>
            </a:r>
            <a:r>
              <a:rPr lang="en-US" altLang="ja-JP" sz="1400" dirty="0"/>
              <a:t>ID</a:t>
            </a:r>
            <a:r>
              <a:rPr kumimoji="1" lang="ja-JP" altLang="en-US" sz="1400"/>
              <a:t>カード）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E178239-94B5-8443-9FBF-C1A38C820678}"/>
              </a:ext>
            </a:extLst>
          </p:cNvPr>
          <p:cNvSpPr/>
          <p:nvPr/>
        </p:nvSpPr>
        <p:spPr>
          <a:xfrm>
            <a:off x="4860000" y="4397490"/>
            <a:ext cx="1620000" cy="162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kumimoji="1" lang="en-US" altLang="ja-JP" dirty="0"/>
              <a:t>45x45mm</a:t>
            </a:r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E1BCD5AF-C20B-304D-8503-F6AC198A84C3}"/>
              </a:ext>
            </a:extLst>
          </p:cNvPr>
          <p:cNvSpPr/>
          <p:nvPr/>
        </p:nvSpPr>
        <p:spPr>
          <a:xfrm>
            <a:off x="4860000" y="4757490"/>
            <a:ext cx="1260000" cy="126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altLang="ja-JP" dirty="0"/>
              <a:t>3</a:t>
            </a:r>
            <a:r>
              <a:rPr kumimoji="1" lang="en-US" altLang="ja-JP" dirty="0"/>
              <a:t>5x35mm</a:t>
            </a:r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4A65A53-3688-6941-9D70-F9A963A52F29}"/>
              </a:ext>
            </a:extLst>
          </p:cNvPr>
          <p:cNvSpPr/>
          <p:nvPr/>
        </p:nvSpPr>
        <p:spPr>
          <a:xfrm>
            <a:off x="4860000" y="5117490"/>
            <a:ext cx="900000" cy="900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kumimoji="1" lang="en-US" altLang="ja-JP" dirty="0"/>
              <a:t>25x25mm</a:t>
            </a:r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3B6D4EF-0361-9C46-89BD-F534F5FC63BD}"/>
              </a:ext>
            </a:extLst>
          </p:cNvPr>
          <p:cNvSpPr txBox="1"/>
          <p:nvPr/>
        </p:nvSpPr>
        <p:spPr>
          <a:xfrm>
            <a:off x="4841552" y="6070221"/>
            <a:ext cx="34467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/>
              <a:t>注釈）このスライドを</a:t>
            </a:r>
            <a:r>
              <a:rPr lang="en-US" altLang="ja-JP" sz="1400" dirty="0"/>
              <a:t>A4</a:t>
            </a:r>
            <a:r>
              <a:rPr lang="ja-JP" altLang="en-US" sz="1400"/>
              <a:t>印刷した時の実寸大</a:t>
            </a:r>
            <a:endParaRPr kumimoji="1" lang="ja-JP" altLang="en-US" sz="1400"/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733267EC-C3A0-364E-B029-38CAA9142FF0}"/>
              </a:ext>
            </a:extLst>
          </p:cNvPr>
          <p:cNvSpPr/>
          <p:nvPr/>
        </p:nvSpPr>
        <p:spPr>
          <a:xfrm>
            <a:off x="4860000" y="1604621"/>
            <a:ext cx="3204000" cy="1152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r"/>
            <a:r>
              <a:rPr lang="en-US" altLang="ja-JP" dirty="0"/>
              <a:t>89</a:t>
            </a:r>
            <a:r>
              <a:rPr kumimoji="1" lang="en-US" altLang="ja-JP" dirty="0"/>
              <a:t>x32mm</a:t>
            </a:r>
          </a:p>
          <a:p>
            <a:pPr algn="r"/>
            <a:r>
              <a:rPr kumimoji="1" lang="ja-JP" altLang="en-US" sz="1400"/>
              <a:t>（写真</a:t>
            </a:r>
            <a:r>
              <a:rPr kumimoji="1" lang="en-US" altLang="ja-JP" sz="1400" dirty="0"/>
              <a:t>L</a:t>
            </a:r>
            <a:r>
              <a:rPr kumimoji="1" lang="ja-JP" altLang="en-US" sz="1400"/>
              <a:t>版</a:t>
            </a:r>
            <a:r>
              <a:rPr lang="en-US" altLang="ja-JP" sz="1400" dirty="0"/>
              <a:t>4</a:t>
            </a:r>
            <a:r>
              <a:rPr lang="ja-JP" altLang="en-US" sz="1400"/>
              <a:t>分割）</a:t>
            </a:r>
            <a:endParaRPr kumimoji="1" lang="ja-JP" altLang="en-US" sz="1400"/>
          </a:p>
        </p:txBody>
      </p: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9D13113-76B7-C64E-A965-12D220E034DF}"/>
              </a:ext>
            </a:extLst>
          </p:cNvPr>
          <p:cNvCxnSpPr>
            <a:cxnSpLocks/>
          </p:cNvCxnSpPr>
          <p:nvPr/>
        </p:nvCxnSpPr>
        <p:spPr>
          <a:xfrm>
            <a:off x="8060969" y="3822612"/>
            <a:ext cx="0" cy="2148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7E246344-A0B2-0E4F-91BE-396F9A21FF8F}"/>
              </a:ext>
            </a:extLst>
          </p:cNvPr>
          <p:cNvSpPr/>
          <p:nvPr/>
        </p:nvSpPr>
        <p:spPr>
          <a:xfrm>
            <a:off x="681037" y="1825625"/>
            <a:ext cx="3343275" cy="1027356"/>
          </a:xfrm>
          <a:prstGeom prst="roundRect">
            <a:avLst>
              <a:gd name="adj" fmla="val 129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>
                <a:latin typeface="+mn-ea"/>
              </a:rPr>
              <a:t>子どもに適したサイズとは？</a:t>
            </a:r>
            <a:endParaRPr kumimoji="1" lang="en-US" altLang="ja-JP" sz="2000" dirty="0">
              <a:latin typeface="+mn-ea"/>
            </a:endParaRPr>
          </a:p>
          <a:p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>
                <a:latin typeface="+mn-ea"/>
              </a:rPr>
              <a:t>実際にはサイズを決めないと作れません。</a:t>
            </a:r>
            <a:endParaRPr kumimoji="1" lang="en-US" altLang="ja-JP" sz="1400" dirty="0">
              <a:latin typeface="+mn-ea"/>
            </a:endParaRPr>
          </a:p>
          <a:p>
            <a:r>
              <a:rPr lang="ja-JP" altLang="en-US" sz="1400">
                <a:latin typeface="+mn-ea"/>
              </a:rPr>
              <a:t>以外に小さいサイズでも認識できます。</a:t>
            </a:r>
            <a:endParaRPr kumimoji="1" lang="ja-JP" altLang="en-US" sz="1400">
              <a:latin typeface="+mn-ea"/>
            </a:endParaRPr>
          </a:p>
        </p:txBody>
      </p:sp>
      <p:sp>
        <p:nvSpPr>
          <p:cNvPr id="18" name="角丸四角形 17">
            <a:extLst>
              <a:ext uri="{FF2B5EF4-FFF2-40B4-BE49-F238E27FC236}">
                <a16:creationId xmlns:a16="http://schemas.microsoft.com/office/drawing/2014/main" id="{B7D3894C-702C-CA4C-AA90-0082DA30CD64}"/>
              </a:ext>
            </a:extLst>
          </p:cNvPr>
          <p:cNvSpPr/>
          <p:nvPr/>
        </p:nvSpPr>
        <p:spPr>
          <a:xfrm>
            <a:off x="681037" y="3265306"/>
            <a:ext cx="3343275" cy="1774694"/>
          </a:xfrm>
          <a:prstGeom prst="roundRect">
            <a:avLst>
              <a:gd name="adj" fmla="val 899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>
                <a:latin typeface="+mn-ea"/>
              </a:rPr>
              <a:t>よく使われるサイズの利点</a:t>
            </a:r>
            <a:endParaRPr kumimoji="1" lang="en-US" altLang="ja-JP" sz="2000" dirty="0">
              <a:latin typeface="+mn-ea"/>
            </a:endParaRPr>
          </a:p>
          <a:p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>
                <a:latin typeface="+mn-ea"/>
              </a:rPr>
              <a:t>悩む必要がありません。選びましょう。</a:t>
            </a:r>
            <a:endParaRPr kumimoji="1" lang="en-US" altLang="ja-JP" sz="1400" dirty="0">
              <a:latin typeface="+mn-ea"/>
            </a:endParaRPr>
          </a:p>
          <a:p>
            <a:r>
              <a:rPr lang="ja-JP" altLang="en-US" sz="1400">
                <a:latin typeface="+mn-ea"/>
              </a:rPr>
              <a:t>サイズが統一していると、作成が楽です。サイズが統一していると、整理が楽です。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>
                <a:latin typeface="+mn-ea"/>
              </a:rPr>
              <a:t>よく使われるサイズの絵カードは、他の人から貰った時に、そのまま使えます。</a:t>
            </a:r>
            <a:endParaRPr kumimoji="1" lang="ja-JP" altLang="en-US" sz="1400">
              <a:latin typeface="+mn-ea"/>
            </a:endParaRPr>
          </a:p>
        </p:txBody>
      </p:sp>
      <p:sp>
        <p:nvSpPr>
          <p:cNvPr id="27" name="角丸四角形 26">
            <a:extLst>
              <a:ext uri="{FF2B5EF4-FFF2-40B4-BE49-F238E27FC236}">
                <a16:creationId xmlns:a16="http://schemas.microsoft.com/office/drawing/2014/main" id="{ACE74EF0-9906-374B-954F-5EBBBE3516B6}"/>
              </a:ext>
            </a:extLst>
          </p:cNvPr>
          <p:cNvSpPr/>
          <p:nvPr/>
        </p:nvSpPr>
        <p:spPr>
          <a:xfrm>
            <a:off x="7107380" y="3273229"/>
            <a:ext cx="1039275" cy="549383"/>
          </a:xfrm>
          <a:prstGeom prst="roundRect">
            <a:avLst/>
          </a:prstGeom>
          <a:ln>
            <a:prstDash val="sysDot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r"/>
            <a:r>
              <a:rPr kumimoji="1" lang="en-US" altLang="ja-JP" sz="1600" dirty="0"/>
              <a:t>91x55mm</a:t>
            </a:r>
          </a:p>
          <a:p>
            <a:pPr algn="r"/>
            <a:r>
              <a:rPr lang="ja-JP" altLang="en-US" sz="1400"/>
              <a:t>（名刺）</a:t>
            </a:r>
            <a:endParaRPr kumimoji="1" lang="ja-JP" altLang="en-US" sz="1400"/>
          </a:p>
        </p:txBody>
      </p:sp>
    </p:spTree>
    <p:extLst>
      <p:ext uri="{BB962C8B-B14F-4D97-AF65-F5344CB8AC3E}">
        <p14:creationId xmlns:p14="http://schemas.microsoft.com/office/powerpoint/2010/main" val="743680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E9E54-93D2-154A-A298-2BC24FED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５）絵カードの大きさ（比較表）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D67B348-5950-3E46-8B77-67924E3C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6F3C1E-7BB9-8741-B5ED-F5E70BC1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5C1653A-A5E8-7444-A0C7-6180155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11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77C10954-2A5E-8D42-A770-C90DFF2CA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864178"/>
              </p:ext>
            </p:extLst>
          </p:nvPr>
        </p:nvGraphicFramePr>
        <p:xfrm>
          <a:off x="681037" y="1702337"/>
          <a:ext cx="8311666" cy="3672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80253">
                  <a:extLst>
                    <a:ext uri="{9D8B030D-6E8A-4147-A177-3AD203B41FA5}">
                      <a16:colId xmlns:a16="http://schemas.microsoft.com/office/drawing/2014/main" val="1264234867"/>
                    </a:ext>
                  </a:extLst>
                </a:gridCol>
                <a:gridCol w="1590993">
                  <a:extLst>
                    <a:ext uri="{9D8B030D-6E8A-4147-A177-3AD203B41FA5}">
                      <a16:colId xmlns:a16="http://schemas.microsoft.com/office/drawing/2014/main" val="131154755"/>
                    </a:ext>
                  </a:extLst>
                </a:gridCol>
                <a:gridCol w="2135557">
                  <a:extLst>
                    <a:ext uri="{9D8B030D-6E8A-4147-A177-3AD203B41FA5}">
                      <a16:colId xmlns:a16="http://schemas.microsoft.com/office/drawing/2014/main" val="2829086955"/>
                    </a:ext>
                  </a:extLst>
                </a:gridCol>
                <a:gridCol w="3204863">
                  <a:extLst>
                    <a:ext uri="{9D8B030D-6E8A-4147-A177-3AD203B41FA5}">
                      <a16:colId xmlns:a16="http://schemas.microsoft.com/office/drawing/2014/main" val="1571927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採用例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主な用途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特徴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0779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25x25 mm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PECS</a:t>
                      </a:r>
                      <a:r>
                        <a:rPr kumimoji="1" lang="ja-JP" altLang="en-US"/>
                        <a:t>（小）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コニュニケーション</a:t>
                      </a:r>
                      <a:endParaRPr kumimoji="1" lang="en-US" altLang="ja-JP" dirty="0"/>
                    </a:p>
                    <a:p>
                      <a:r>
                        <a:rPr kumimoji="1" lang="ja-JP" altLang="en-US"/>
                        <a:t>携帯スケジュール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たくさん貼れる。嵩張りにくい。</a:t>
                      </a:r>
                      <a:endParaRPr kumimoji="1" lang="en-US" altLang="ja-JP" dirty="0"/>
                    </a:p>
                    <a:p>
                      <a:r>
                        <a:rPr kumimoji="1" lang="ja-JP" altLang="en-US"/>
                        <a:t>日常的な</a:t>
                      </a:r>
                      <a:r>
                        <a:rPr kumimoji="1" lang="en-US" altLang="ja-JP" dirty="0"/>
                        <a:t>PECS</a:t>
                      </a:r>
                      <a:r>
                        <a:rPr kumimoji="1" lang="ja-JP" altLang="en-US"/>
                        <a:t>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3526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35x35 mm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PECS</a:t>
                      </a:r>
                      <a:r>
                        <a:rPr kumimoji="1" lang="ja-JP" altLang="en-US"/>
                        <a:t>（中）</a:t>
                      </a:r>
                      <a:endParaRPr kumimoji="1" lang="en-US" altLang="ja-JP" dirty="0"/>
                    </a:p>
                    <a:p>
                      <a:r>
                        <a:rPr kumimoji="1" lang="ja-JP" altLang="en-US"/>
                        <a:t>コバリテ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スケジュール</a:t>
                      </a:r>
                      <a:endParaRPr kumimoji="1" lang="en-US" altLang="ja-JP" dirty="0"/>
                    </a:p>
                    <a:p>
                      <a:r>
                        <a:rPr kumimoji="1" lang="ja-JP" altLang="en-US"/>
                        <a:t>カレンダー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スケジュール表とカレンダー</a:t>
                      </a:r>
                      <a:endParaRPr kumimoji="1" lang="en-US" altLang="ja-JP" dirty="0"/>
                    </a:p>
                    <a:p>
                      <a:r>
                        <a:rPr kumimoji="1" lang="ja-JP" altLang="en-US"/>
                        <a:t>で共用できる。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6878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45x45 mm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PECS</a:t>
                      </a:r>
                      <a:r>
                        <a:rPr kumimoji="1" lang="ja-JP" altLang="en-US"/>
                        <a:t>（大）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コミュニケーション</a:t>
                      </a:r>
                      <a:endParaRPr kumimoji="1" lang="en-US" altLang="ja-JP" dirty="0"/>
                    </a:p>
                    <a:p>
                      <a:r>
                        <a:rPr kumimoji="1" lang="ja-JP" altLang="en-US"/>
                        <a:t>スケジュール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PCES</a:t>
                      </a:r>
                      <a:r>
                        <a:rPr kumimoji="1" lang="ja-JP" altLang="en-US"/>
                        <a:t>導入期に適する。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3456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89x32 mm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写真</a:t>
                      </a:r>
                      <a:r>
                        <a:rPr kumimoji="1" lang="en-US" altLang="ja-JP" dirty="0"/>
                        <a:t>L</a:t>
                      </a:r>
                      <a:r>
                        <a:rPr kumimoji="1" lang="ja-JP" altLang="en-US"/>
                        <a:t>版</a:t>
                      </a:r>
                      <a:r>
                        <a:rPr kumimoji="1" lang="en-US" altLang="ja-JP" dirty="0"/>
                        <a:t>4</a:t>
                      </a:r>
                      <a:r>
                        <a:rPr kumimoji="1" lang="ja-JP" altLang="en-US"/>
                        <a:t>分割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スケジュール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小型のクリップ型に適する。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787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86x54 mm</a:t>
                      </a:r>
                    </a:p>
                    <a:p>
                      <a:r>
                        <a:rPr kumimoji="1" lang="en-US" altLang="ja-JP" dirty="0"/>
                        <a:t>91x55 mm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ID</a:t>
                      </a:r>
                      <a:r>
                        <a:rPr kumimoji="1" lang="ja-JP" altLang="en-US"/>
                        <a:t>カード</a:t>
                      </a:r>
                      <a:r>
                        <a:rPr kumimoji="1" lang="en-US" altLang="ja-JP" dirty="0"/>
                        <a:t> (※)</a:t>
                      </a:r>
                    </a:p>
                    <a:p>
                      <a:r>
                        <a:rPr kumimoji="1" lang="ja-JP" altLang="en-US"/>
                        <a:t>名刺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スケジュール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大人が好む大きさ。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4206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dirty="0"/>
                        <a:t>127x89 mm</a:t>
                      </a:r>
                      <a:endParaRPr kumimoji="1" lang="ja-JP" alt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写真</a:t>
                      </a:r>
                      <a:r>
                        <a:rPr kumimoji="1" lang="en-US" altLang="ja-JP" dirty="0"/>
                        <a:t>L</a:t>
                      </a:r>
                      <a:r>
                        <a:rPr kumimoji="1" lang="ja-JP" altLang="en-US"/>
                        <a:t>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集団用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1" lang="ja-JP" altLang="en-US"/>
                        <a:t>並べると面積が大きい。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0985431"/>
                  </a:ext>
                </a:extLst>
              </a:tr>
            </a:tbl>
          </a:graphicData>
        </a:graphic>
      </p:graphicFrame>
      <p:sp>
        <p:nvSpPr>
          <p:cNvPr id="9" name="角丸四角形 8">
            <a:extLst>
              <a:ext uri="{FF2B5EF4-FFF2-40B4-BE49-F238E27FC236}">
                <a16:creationId xmlns:a16="http://schemas.microsoft.com/office/drawing/2014/main" id="{B28A6E89-06DF-D249-A761-0000071D20E3}"/>
              </a:ext>
            </a:extLst>
          </p:cNvPr>
          <p:cNvSpPr/>
          <p:nvPr/>
        </p:nvSpPr>
        <p:spPr>
          <a:xfrm>
            <a:off x="2075885" y="5498635"/>
            <a:ext cx="3875464" cy="734259"/>
          </a:xfrm>
          <a:prstGeom prst="roundRect">
            <a:avLst>
              <a:gd name="adj" fmla="val 129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/>
              <a:t>大人は「小さい絵カードは子どもが認識しずらい」という先入観を持っています。しかし、実際には小さい絵カードも子どもはちゃんと認識できます。</a:t>
            </a:r>
          </a:p>
        </p:txBody>
      </p:sp>
      <p:sp>
        <p:nvSpPr>
          <p:cNvPr id="8" name="角丸四角形 7">
            <a:extLst>
              <a:ext uri="{FF2B5EF4-FFF2-40B4-BE49-F238E27FC236}">
                <a16:creationId xmlns:a16="http://schemas.microsoft.com/office/drawing/2014/main" id="{9E3AD9FE-6EE8-3445-83AE-DEADE85760D7}"/>
              </a:ext>
            </a:extLst>
          </p:cNvPr>
          <p:cNvSpPr/>
          <p:nvPr/>
        </p:nvSpPr>
        <p:spPr>
          <a:xfrm>
            <a:off x="6255257" y="5498635"/>
            <a:ext cx="2721478" cy="734259"/>
          </a:xfrm>
          <a:prstGeom prst="roundRect">
            <a:avLst>
              <a:gd name="adj" fmla="val 15318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1400" dirty="0">
                <a:latin typeface="+mn-ea"/>
              </a:rPr>
              <a:t>※ ID</a:t>
            </a:r>
            <a:r>
              <a:rPr kumimoji="1" lang="ja-JP" altLang="en-US" sz="1400">
                <a:latin typeface="+mn-ea"/>
              </a:rPr>
              <a:t>カード：　</a:t>
            </a:r>
            <a:r>
              <a:rPr lang="ja-JP" altLang="en-US" sz="1400">
                <a:latin typeface="+mn-ea"/>
              </a:rPr>
              <a:t>キャッシュカード、クレジットカード、運転免許証など、標準化された大きさのカード。</a:t>
            </a:r>
            <a:endParaRPr kumimoji="1" lang="ja-JP" altLang="en-US" sz="1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2437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00" y="1973263"/>
            <a:ext cx="3835400" cy="68580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090677" y="3857921"/>
            <a:ext cx="572464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>子どもの成長と家族のゆとりのために！</a:t>
            </a:r>
            <a:endParaRPr kumimoji="1" lang="en-US" altLang="ja-JP" sz="2400" dirty="0">
              <a:latin typeface="Hiragino Maru Gothic ProN W4" charset="-128"/>
              <a:ea typeface="Hiragino Maru Gothic ProN W4" charset="-128"/>
              <a:cs typeface="Hiragino Maru Gothic ProN W4" charset="-128"/>
            </a:endParaRPr>
          </a:p>
          <a:p>
            <a:pPr algn="ctr"/>
            <a:endParaRPr lang="en-US" altLang="ja-JP" sz="2400" dirty="0">
              <a:latin typeface="Hiragino Maru Gothic ProN W4" charset="-128"/>
              <a:ea typeface="Hiragino Maru Gothic ProN W4" charset="-128"/>
              <a:cs typeface="Hiragino Maru Gothic ProN W4" charset="-128"/>
            </a:endParaRPr>
          </a:p>
          <a:p>
            <a:pPr algn="ctr"/>
            <a:r>
              <a:rPr kumimoji="1" lang="ja-JP" altLang="en-US" sz="2400" dirty="0">
                <a:latin typeface="Hiragino Maru Gothic ProN W4" charset="-128"/>
                <a:ea typeface="Hiragino Maru Gothic ProN W4" charset="-128"/>
                <a:cs typeface="Hiragino Maru Gothic ProN W4" charset="-128"/>
              </a:rPr>
              <a:t>古林療育技術研究所</a:t>
            </a:r>
          </a:p>
        </p:txBody>
      </p:sp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AE4BB0B-4436-7E4E-88CC-B8A770855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508069E-9524-CC43-BD1D-386FEF99F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2F93388-2263-0B48-86D6-CC85BD315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2555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E9E54-93D2-154A-A298-2BC24FED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この資料について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D67B348-5950-3E46-8B77-67924E3C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6F3C1E-7BB9-8741-B5ED-F5E70BC1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5C1653A-A5E8-7444-A0C7-6180155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2</a:t>
            </a:fld>
            <a:endParaRPr kumimoji="1" lang="ja-JP" altLang="en-US"/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6EC1607-60B4-BF46-931F-3E72892C0695}"/>
              </a:ext>
            </a:extLst>
          </p:cNvPr>
          <p:cNvGrpSpPr/>
          <p:nvPr/>
        </p:nvGrpSpPr>
        <p:grpSpPr>
          <a:xfrm>
            <a:off x="696623" y="1747408"/>
            <a:ext cx="2205037" cy="4438513"/>
            <a:chOff x="618566" y="1825465"/>
            <a:chExt cx="2205037" cy="4438513"/>
          </a:xfrm>
        </p:grpSpPr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D4E90EE6-043D-D94A-B5DD-799B93B2A187}"/>
                </a:ext>
              </a:extLst>
            </p:cNvPr>
            <p:cNvSpPr/>
            <p:nvPr/>
          </p:nvSpPr>
          <p:spPr>
            <a:xfrm>
              <a:off x="618566" y="1825465"/>
              <a:ext cx="2205037" cy="4438513"/>
            </a:xfrm>
            <a:prstGeom prst="roundRect">
              <a:avLst>
                <a:gd name="adj" fmla="val 8576"/>
              </a:avLst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" name="コンテンツ プレースホルダー 12">
              <a:extLst>
                <a:ext uri="{FF2B5EF4-FFF2-40B4-BE49-F238E27FC236}">
                  <a16:creationId xmlns:a16="http://schemas.microsoft.com/office/drawing/2014/main" id="{7B15F89D-FDEE-814A-82E9-BA80C74B50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0202" y="1881220"/>
              <a:ext cx="2024068" cy="272470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FAA6C4B-ECC8-3344-B1FB-B43B097EF034}"/>
                </a:ext>
              </a:extLst>
            </p:cNvPr>
            <p:cNvSpPr txBox="1"/>
            <p:nvPr/>
          </p:nvSpPr>
          <p:spPr>
            <a:xfrm>
              <a:off x="764935" y="4547354"/>
              <a:ext cx="1980029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1200"/>
                <a:t>（</a:t>
              </a:r>
              <a:r>
                <a:rPr kumimoji="1" lang="ja-JP" altLang="en-US" sz="1200"/>
                <a:t>株）古林療育技術研究所</a:t>
              </a:r>
              <a:endParaRPr kumimoji="1" lang="en-US" altLang="ja-JP" sz="1200" dirty="0"/>
            </a:p>
            <a:p>
              <a:r>
                <a:rPr kumimoji="1" lang="ja-JP" altLang="en-US" sz="1200"/>
                <a:t>代表取締役　</a:t>
              </a:r>
              <a:r>
                <a:rPr kumimoji="1" lang="ja-JP" altLang="en-US"/>
                <a:t>古林紀哉</a:t>
              </a:r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00DAA5C8-9026-1648-937F-7AC9C933B67A}"/>
                </a:ext>
              </a:extLst>
            </p:cNvPr>
            <p:cNvSpPr txBox="1"/>
            <p:nvPr/>
          </p:nvSpPr>
          <p:spPr>
            <a:xfrm>
              <a:off x="776086" y="5164484"/>
              <a:ext cx="1979335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050"/>
                <a:t>略歴：　岡山県倉敷出身。</a:t>
              </a:r>
              <a:endParaRPr lang="en-US" altLang="ja-JP" sz="1050" dirty="0"/>
            </a:p>
            <a:p>
              <a:r>
                <a:rPr lang="ja-JP" altLang="en-US" sz="1050"/>
                <a:t>現在横浜在住。大阪大学卒業、</a:t>
              </a:r>
              <a:endParaRPr lang="en-US" altLang="ja-JP" sz="1050" dirty="0"/>
            </a:p>
            <a:p>
              <a:r>
                <a:rPr lang="ja-JP" altLang="en-US" sz="1050"/>
                <a:t>同大学院終了。博士（工学</a:t>
              </a:r>
              <a:r>
                <a:rPr kumimoji="1" lang="ja-JP" altLang="en-US" sz="1050"/>
                <a:t>）。</a:t>
              </a:r>
              <a:endParaRPr kumimoji="1" lang="en-US" altLang="ja-JP" sz="1050" dirty="0"/>
            </a:p>
            <a:p>
              <a:r>
                <a:rPr kumimoji="1" lang="ja-JP" altLang="en-US" sz="1050"/>
                <a:t>日本電気、野村総合研究所を</a:t>
              </a:r>
              <a:endParaRPr kumimoji="1" lang="en-US" altLang="ja-JP" sz="1050" dirty="0"/>
            </a:p>
            <a:p>
              <a:r>
                <a:rPr kumimoji="1" lang="ja-JP" altLang="en-US" sz="1050"/>
                <a:t>経て独立企業。三男に自閉症</a:t>
              </a:r>
              <a:endParaRPr kumimoji="1" lang="en-US" altLang="ja-JP" sz="1050" dirty="0"/>
            </a:p>
            <a:p>
              <a:r>
                <a:rPr kumimoji="1" lang="ja-JP" altLang="en-US" sz="1050"/>
                <a:t>の子どもを持つ父親。</a:t>
              </a:r>
              <a:endParaRPr kumimoji="1" lang="ja-JP" altLang="en-US" sz="1400"/>
            </a:p>
          </p:txBody>
        </p:sp>
      </p:grpSp>
      <p:sp>
        <p:nvSpPr>
          <p:cNvPr id="11" name="角丸四角形 10">
            <a:extLst>
              <a:ext uri="{FF2B5EF4-FFF2-40B4-BE49-F238E27FC236}">
                <a16:creationId xmlns:a16="http://schemas.microsoft.com/office/drawing/2014/main" id="{3BA054F1-D3E8-D841-8CE4-5F966EAF8334}"/>
              </a:ext>
            </a:extLst>
          </p:cNvPr>
          <p:cNvSpPr/>
          <p:nvPr/>
        </p:nvSpPr>
        <p:spPr>
          <a:xfrm>
            <a:off x="3635298" y="1747407"/>
            <a:ext cx="5589665" cy="817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/>
              <a:t>この資料は、スケジュール教本のシリーズの一つです。</a:t>
            </a:r>
            <a:endParaRPr kumimoji="1" lang="en-US" altLang="ja-JP" dirty="0"/>
          </a:p>
          <a:p>
            <a:endParaRPr kumimoji="1" lang="en-US" altLang="ja-JP" sz="1200" dirty="0"/>
          </a:p>
          <a:p>
            <a:r>
              <a:rPr lang="ja-JP" altLang="en-US" sz="1200"/>
              <a:t>他にも自閉症向けスケジュール関連の資料があります。併せて活用してください。</a:t>
            </a:r>
            <a:endParaRPr kumimoji="1" lang="ja-JP" altLang="en-US" sz="1200"/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B0F95CE9-437A-E642-9C9C-1CAA2A61FEDC}"/>
              </a:ext>
            </a:extLst>
          </p:cNvPr>
          <p:cNvSpPr/>
          <p:nvPr/>
        </p:nvSpPr>
        <p:spPr>
          <a:xfrm>
            <a:off x="3619712" y="2689923"/>
            <a:ext cx="5589665" cy="937200"/>
          </a:xfrm>
          <a:prstGeom prst="roundRect">
            <a:avLst>
              <a:gd name="adj" fmla="val 1309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/>
              <a:t>初めての人向けです。講義資料にもなってます。</a:t>
            </a:r>
            <a:endParaRPr kumimoji="1" lang="en-US" altLang="ja-JP" dirty="0"/>
          </a:p>
          <a:p>
            <a:endParaRPr kumimoji="1" lang="en-US" altLang="ja-JP" sz="1200" dirty="0"/>
          </a:p>
          <a:p>
            <a:r>
              <a:rPr lang="ja-JP" altLang="en-US" sz="1200"/>
              <a:t>お母さんや支援者が、一歩一歩自習できる様に、丁寧に解説しました。</a:t>
            </a:r>
            <a:endParaRPr lang="en-US" altLang="ja-JP" sz="1200" dirty="0"/>
          </a:p>
          <a:p>
            <a:r>
              <a:rPr lang="ja-JP" altLang="en-US" sz="1200"/>
              <a:t>勉強会等で指導者の方が解説を加えて頂けると、もっとよくわかると思います。</a:t>
            </a:r>
            <a:endParaRPr kumimoji="1" lang="ja-JP" altLang="en-US" sz="1200"/>
          </a:p>
        </p:txBody>
      </p:sp>
      <p:sp>
        <p:nvSpPr>
          <p:cNvPr id="13" name="角丸四角形 12">
            <a:extLst>
              <a:ext uri="{FF2B5EF4-FFF2-40B4-BE49-F238E27FC236}">
                <a16:creationId xmlns:a16="http://schemas.microsoft.com/office/drawing/2014/main" id="{A34BF831-6263-1A4C-9FC6-77E31BEB6C54}"/>
              </a:ext>
            </a:extLst>
          </p:cNvPr>
          <p:cNvSpPr/>
          <p:nvPr/>
        </p:nvSpPr>
        <p:spPr>
          <a:xfrm>
            <a:off x="3635298" y="3741112"/>
            <a:ext cx="5589665" cy="1268479"/>
          </a:xfrm>
          <a:prstGeom prst="roundRect">
            <a:avLst>
              <a:gd name="adj" fmla="val 67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/>
              <a:t>再配布や改変もかまいません。</a:t>
            </a:r>
            <a:endParaRPr kumimoji="1" lang="en-US" altLang="ja-JP" dirty="0"/>
          </a:p>
          <a:p>
            <a:endParaRPr kumimoji="1" lang="en-US" altLang="ja-JP" sz="1200" dirty="0"/>
          </a:p>
          <a:p>
            <a:r>
              <a:rPr lang="ja-JP" altLang="en-US" sz="1200"/>
              <a:t>内容は当社が著作した、当社の著作物です。</a:t>
            </a:r>
            <a:endParaRPr lang="en-US" altLang="ja-JP" sz="1200" dirty="0"/>
          </a:p>
          <a:p>
            <a:r>
              <a:rPr lang="ja-JP" altLang="en-US" sz="1200"/>
              <a:t>資料の全部または一部の再配布を認めます。当社名は削除しないでください。</a:t>
            </a:r>
            <a:endParaRPr lang="en-US" altLang="ja-JP" sz="1200" dirty="0"/>
          </a:p>
          <a:p>
            <a:r>
              <a:rPr lang="ja-JP" altLang="en-US" sz="1200"/>
              <a:t>資料の改変を認めます。改変して利用する場合は適切に出所表示をしてください。</a:t>
            </a:r>
            <a:endParaRPr lang="en-US" altLang="ja-JP" sz="1200" dirty="0"/>
          </a:p>
          <a:p>
            <a:r>
              <a:rPr lang="ja-JP" altLang="en-US" sz="1200"/>
              <a:t>例：　出所）古林療育技術研究所の資料を元に○</a:t>
            </a:r>
            <a:r>
              <a:rPr lang="en-US" altLang="ja-JP" sz="1200" dirty="0"/>
              <a:t>○</a:t>
            </a:r>
            <a:r>
              <a:rPr lang="ja-JP" altLang="en-US" sz="1200"/>
              <a:t>○が作成。</a:t>
            </a:r>
            <a:endParaRPr kumimoji="1" lang="ja-JP" altLang="en-US" sz="1200"/>
          </a:p>
        </p:txBody>
      </p:sp>
      <p:sp>
        <p:nvSpPr>
          <p:cNvPr id="14" name="角丸四角形 13">
            <a:extLst>
              <a:ext uri="{FF2B5EF4-FFF2-40B4-BE49-F238E27FC236}">
                <a16:creationId xmlns:a16="http://schemas.microsoft.com/office/drawing/2014/main" id="{D7B2D707-E058-BB4F-947F-D544329DEEA4}"/>
              </a:ext>
            </a:extLst>
          </p:cNvPr>
          <p:cNvSpPr/>
          <p:nvPr/>
        </p:nvSpPr>
        <p:spPr>
          <a:xfrm>
            <a:off x="3619711" y="5115595"/>
            <a:ext cx="5589665" cy="1070326"/>
          </a:xfrm>
          <a:prstGeom prst="roundRect">
            <a:avLst>
              <a:gd name="adj" fmla="val 677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/>
              <a:t>わかりにくい箇所や加筆希望はお気軽にご連絡ください。</a:t>
            </a:r>
            <a:endParaRPr kumimoji="1" lang="en-US" altLang="ja-JP" dirty="0"/>
          </a:p>
          <a:p>
            <a:endParaRPr kumimoji="1" lang="en-US" altLang="ja-JP" sz="1200" dirty="0"/>
          </a:p>
          <a:p>
            <a:r>
              <a:rPr lang="ja-JP" altLang="en-US" sz="1200"/>
              <a:t>今後、半年から１年に一度のペースで改版していく予定です。</a:t>
            </a:r>
            <a:endParaRPr lang="en-US" altLang="ja-JP" sz="1200" dirty="0"/>
          </a:p>
          <a:p>
            <a:r>
              <a:rPr lang="ja-JP" altLang="en-US" sz="1200"/>
              <a:t>ご質問やご意見は、この資料の改善に役に立ちます。小さな疑問でも遠慮なく。</a:t>
            </a:r>
            <a:endParaRPr lang="en-US" altLang="ja-JP" sz="1200" dirty="0"/>
          </a:p>
          <a:p>
            <a:r>
              <a:rPr lang="ja-JP" altLang="en-US" sz="1200"/>
              <a:t>連絡先：</a:t>
            </a:r>
            <a:r>
              <a:rPr lang="en-US" altLang="ja-JP" sz="1200" dirty="0"/>
              <a:t> </a:t>
            </a:r>
            <a:r>
              <a:rPr lang="en-US" altLang="ja-JP" sz="1200" dirty="0" err="1"/>
              <a:t>info@kobarite.co.jp</a:t>
            </a:r>
            <a:r>
              <a:rPr lang="en-US" altLang="ja-JP" sz="1200" dirty="0"/>
              <a:t>   </a:t>
            </a:r>
            <a:r>
              <a:rPr lang="ja-JP" altLang="en-US" sz="1200"/>
              <a:t>（その他、ウェブや</a:t>
            </a:r>
            <a:r>
              <a:rPr lang="en-US" altLang="ja-JP" sz="1200" dirty="0"/>
              <a:t>SNS</a:t>
            </a:r>
            <a:r>
              <a:rPr lang="ja-JP" altLang="en-US" sz="1200"/>
              <a:t>でのご連絡も歓迎です。）</a:t>
            </a:r>
            <a:endParaRPr lang="en-US" altLang="ja-JP" sz="1200" dirty="0"/>
          </a:p>
        </p:txBody>
      </p:sp>
    </p:spTree>
    <p:extLst>
      <p:ext uri="{BB962C8B-B14F-4D97-AF65-F5344CB8AC3E}">
        <p14:creationId xmlns:p14="http://schemas.microsoft.com/office/powerpoint/2010/main" val="1841406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E9E54-93D2-154A-A298-2BC24FED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dirty="0"/>
              <a:t>【</a:t>
            </a:r>
            <a:r>
              <a:rPr lang="ja-JP" altLang="en-US"/>
              <a:t>目次</a:t>
            </a:r>
            <a:r>
              <a:rPr lang="en-US" altLang="ja-JP" dirty="0"/>
              <a:t>】</a:t>
            </a:r>
            <a:r>
              <a:rPr lang="ja-JP" altLang="en-US"/>
              <a:t>スケジュール表の形態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D67B348-5950-3E46-8B77-67924E3C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6F3C1E-7BB9-8741-B5ED-F5E70BC1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5C1653A-A5E8-7444-A0C7-6180155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5FB4DA1-8B0B-A24B-A8AD-3288CD660487}"/>
              </a:ext>
            </a:extLst>
          </p:cNvPr>
          <p:cNvSpPr/>
          <p:nvPr/>
        </p:nvSpPr>
        <p:spPr>
          <a:xfrm>
            <a:off x="2073000" y="2160000"/>
            <a:ext cx="576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スケジュール表で最低限必要な３つのパーツ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E87C183-170D-D849-BADB-296830AC7FC6}"/>
              </a:ext>
            </a:extLst>
          </p:cNvPr>
          <p:cNvSpPr/>
          <p:nvPr/>
        </p:nvSpPr>
        <p:spPr>
          <a:xfrm>
            <a:off x="2073000" y="2879389"/>
            <a:ext cx="576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sz="2000"/>
              <a:t>スケジュール表の具体的な形態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9E6E218-7F9F-A64E-93D8-45AC17F581A8}"/>
              </a:ext>
            </a:extLst>
          </p:cNvPr>
          <p:cNvSpPr/>
          <p:nvPr/>
        </p:nvSpPr>
        <p:spPr>
          <a:xfrm>
            <a:off x="2073000" y="3600000"/>
            <a:ext cx="576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絵カードの表示タイプ</a:t>
            </a: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96A81FAB-149E-4C4E-A39C-1D5744853643}"/>
              </a:ext>
            </a:extLst>
          </p:cNvPr>
          <p:cNvSpPr/>
          <p:nvPr/>
        </p:nvSpPr>
        <p:spPr>
          <a:xfrm>
            <a:off x="2073000" y="4319389"/>
            <a:ext cx="5760000" cy="5400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2000"/>
              <a:t>絵カードの大きさ</a:t>
            </a:r>
          </a:p>
        </p:txBody>
      </p:sp>
    </p:spTree>
    <p:extLst>
      <p:ext uri="{BB962C8B-B14F-4D97-AF65-F5344CB8AC3E}">
        <p14:creationId xmlns:p14="http://schemas.microsoft.com/office/powerpoint/2010/main" val="3972482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E9E54-93D2-154A-A298-2BC24FED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１）スケジュール表で</a:t>
            </a:r>
            <a:br>
              <a:rPr lang="en-US" altLang="ja-JP" dirty="0"/>
            </a:br>
            <a:r>
              <a:rPr lang="ja-JP" altLang="en-US"/>
              <a:t>　　最低限必要な３つのパーツ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D67B348-5950-3E46-8B77-67924E3C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6F3C1E-7BB9-8741-B5ED-F5E70BC1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5C1653A-A5E8-7444-A0C7-6180155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4</a:t>
            </a:fld>
            <a:endParaRPr kumimoji="1" lang="ja-JP" altLang="en-US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C712F95B-3E47-544D-B7C5-3A41C023A1B0}"/>
              </a:ext>
            </a:extLst>
          </p:cNvPr>
          <p:cNvGrpSpPr/>
          <p:nvPr/>
        </p:nvGrpSpPr>
        <p:grpSpPr>
          <a:xfrm>
            <a:off x="6480000" y="540000"/>
            <a:ext cx="2880000" cy="5839593"/>
            <a:chOff x="3600000" y="720000"/>
            <a:chExt cx="2880000" cy="5839593"/>
          </a:xfrm>
        </p:grpSpPr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E6676918-99C8-2D48-970C-9630D5860C9D}"/>
                </a:ext>
              </a:extLst>
            </p:cNvPr>
            <p:cNvSpPr/>
            <p:nvPr/>
          </p:nvSpPr>
          <p:spPr>
            <a:xfrm>
              <a:off x="3600000" y="720000"/>
              <a:ext cx="2880000" cy="5760000"/>
            </a:xfrm>
            <a:prstGeom prst="roundRect">
              <a:avLst>
                <a:gd name="adj" fmla="val 2997"/>
              </a:avLst>
            </a:prstGeom>
            <a:solidFill>
              <a:schemeClr val="accent4">
                <a:lumMod val="20000"/>
                <a:lumOff val="80000"/>
              </a:schemeClr>
            </a:solidFill>
            <a:ln w="76200"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kumimoji="1" lang="ja-JP" altLang="en-US"/>
            </a:p>
          </p:txBody>
        </p:sp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72C92F67-C165-794C-8192-93A0222C4975}"/>
                </a:ext>
              </a:extLst>
            </p:cNvPr>
            <p:cNvGrpSpPr/>
            <p:nvPr/>
          </p:nvGrpSpPr>
          <p:grpSpPr>
            <a:xfrm>
              <a:off x="3780000" y="1440000"/>
              <a:ext cx="2520000" cy="4320000"/>
              <a:chOff x="3780000" y="1440000"/>
              <a:chExt cx="2520000" cy="4320000"/>
            </a:xfrm>
          </p:grpSpPr>
          <p:cxnSp>
            <p:nvCxnSpPr>
              <p:cNvPr id="12" name="直線コネクタ 11">
                <a:extLst>
                  <a:ext uri="{FF2B5EF4-FFF2-40B4-BE49-F238E27FC236}">
                    <a16:creationId xmlns:a16="http://schemas.microsoft.com/office/drawing/2014/main" id="{C6B75EEE-6956-264A-A2FF-A9AFF6BEF00F}"/>
                  </a:ext>
                </a:extLst>
              </p:cNvPr>
              <p:cNvCxnSpPr/>
              <p:nvPr/>
            </p:nvCxnSpPr>
            <p:spPr>
              <a:xfrm>
                <a:off x="3780000" y="1440000"/>
                <a:ext cx="2520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直線コネクタ 12">
                <a:extLst>
                  <a:ext uri="{FF2B5EF4-FFF2-40B4-BE49-F238E27FC236}">
                    <a16:creationId xmlns:a16="http://schemas.microsoft.com/office/drawing/2014/main" id="{5BB4B233-984B-EB44-8486-B8CF3E996E2F}"/>
                  </a:ext>
                </a:extLst>
              </p:cNvPr>
              <p:cNvCxnSpPr/>
              <p:nvPr/>
            </p:nvCxnSpPr>
            <p:spPr>
              <a:xfrm>
                <a:off x="3780000" y="2160000"/>
                <a:ext cx="2520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コネクタ 13">
                <a:extLst>
                  <a:ext uri="{FF2B5EF4-FFF2-40B4-BE49-F238E27FC236}">
                    <a16:creationId xmlns:a16="http://schemas.microsoft.com/office/drawing/2014/main" id="{12554195-9EF9-F14A-9EB5-2D2F3A23BB10}"/>
                  </a:ext>
                </a:extLst>
              </p:cNvPr>
              <p:cNvCxnSpPr/>
              <p:nvPr/>
            </p:nvCxnSpPr>
            <p:spPr>
              <a:xfrm>
                <a:off x="3780000" y="2880000"/>
                <a:ext cx="2520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直線コネクタ 14">
                <a:extLst>
                  <a:ext uri="{FF2B5EF4-FFF2-40B4-BE49-F238E27FC236}">
                    <a16:creationId xmlns:a16="http://schemas.microsoft.com/office/drawing/2014/main" id="{D974738C-4047-B849-A9E6-26DB6226AFBC}"/>
                  </a:ext>
                </a:extLst>
              </p:cNvPr>
              <p:cNvCxnSpPr/>
              <p:nvPr/>
            </p:nvCxnSpPr>
            <p:spPr>
              <a:xfrm>
                <a:off x="3780000" y="3600000"/>
                <a:ext cx="2520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直線コネクタ 15">
                <a:extLst>
                  <a:ext uri="{FF2B5EF4-FFF2-40B4-BE49-F238E27FC236}">
                    <a16:creationId xmlns:a16="http://schemas.microsoft.com/office/drawing/2014/main" id="{A40BB684-6F39-4646-AF4D-3412DBA845F0}"/>
                  </a:ext>
                </a:extLst>
              </p:cNvPr>
              <p:cNvCxnSpPr/>
              <p:nvPr/>
            </p:nvCxnSpPr>
            <p:spPr>
              <a:xfrm>
                <a:off x="3780000" y="4320000"/>
                <a:ext cx="2520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直線コネクタ 16">
                <a:extLst>
                  <a:ext uri="{FF2B5EF4-FFF2-40B4-BE49-F238E27FC236}">
                    <a16:creationId xmlns:a16="http://schemas.microsoft.com/office/drawing/2014/main" id="{89B5E363-3A8C-4444-B4A8-838E1B3F480C}"/>
                  </a:ext>
                </a:extLst>
              </p:cNvPr>
              <p:cNvCxnSpPr/>
              <p:nvPr/>
            </p:nvCxnSpPr>
            <p:spPr>
              <a:xfrm>
                <a:off x="3780000" y="5040000"/>
                <a:ext cx="2520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直線コネクタ 17">
                <a:extLst>
                  <a:ext uri="{FF2B5EF4-FFF2-40B4-BE49-F238E27FC236}">
                    <a16:creationId xmlns:a16="http://schemas.microsoft.com/office/drawing/2014/main" id="{E04E4B28-6614-8B47-BF2F-0E4F79FB0397}"/>
                  </a:ext>
                </a:extLst>
              </p:cNvPr>
              <p:cNvCxnSpPr/>
              <p:nvPr/>
            </p:nvCxnSpPr>
            <p:spPr>
              <a:xfrm>
                <a:off x="3780000" y="5760000"/>
                <a:ext cx="2520000" cy="0"/>
              </a:xfrm>
              <a:prstGeom prst="line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直方体 10">
              <a:extLst>
                <a:ext uri="{FF2B5EF4-FFF2-40B4-BE49-F238E27FC236}">
                  <a16:creationId xmlns:a16="http://schemas.microsoft.com/office/drawing/2014/main" id="{9AD9CE05-01DA-AE42-9F51-0C56ED7FD856}"/>
                </a:ext>
              </a:extLst>
            </p:cNvPr>
            <p:cNvSpPr/>
            <p:nvPr/>
          </p:nvSpPr>
          <p:spPr>
            <a:xfrm>
              <a:off x="3600588" y="5839593"/>
              <a:ext cx="2736000" cy="720000"/>
            </a:xfrm>
            <a:prstGeom prst="cube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>
              <a:normAutofit/>
            </a:bodyPr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E0DAF6CC-EE90-6041-8619-AD30D726846E}"/>
              </a:ext>
            </a:extLst>
          </p:cNvPr>
          <p:cNvGrpSpPr/>
          <p:nvPr/>
        </p:nvGrpSpPr>
        <p:grpSpPr>
          <a:xfrm>
            <a:off x="7737440" y="5688958"/>
            <a:ext cx="612000" cy="612000"/>
            <a:chOff x="7200000" y="2880000"/>
            <a:chExt cx="612000" cy="612000"/>
          </a:xfrm>
        </p:grpSpPr>
        <p:sp>
          <p:nvSpPr>
            <p:cNvPr id="20" name="角丸四角形 19">
              <a:extLst>
                <a:ext uri="{FF2B5EF4-FFF2-40B4-BE49-F238E27FC236}">
                  <a16:creationId xmlns:a16="http://schemas.microsoft.com/office/drawing/2014/main" id="{9E8F2BE9-6CCB-1146-8CAA-CD2A93103F6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000" y="2880000"/>
              <a:ext cx="612000" cy="612000"/>
            </a:xfrm>
            <a:prstGeom prst="round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r>
                <a:rPr kumimoji="1" lang="ja-JP" altLang="en-US" sz="700">
                  <a:latin typeface="Meiryo" panose="020B0604030504040204" pitchFamily="34" charset="-128"/>
                  <a:ea typeface="Meiryo" panose="020B0604030504040204" pitchFamily="34" charset="-128"/>
                </a:rPr>
                <a:t>起きる</a:t>
              </a:r>
            </a:p>
          </p:txBody>
        </p:sp>
        <p:sp>
          <p:nvSpPr>
            <p:cNvPr id="21" name="正方形/長方形 20">
              <a:extLst>
                <a:ext uri="{FF2B5EF4-FFF2-40B4-BE49-F238E27FC236}">
                  <a16:creationId xmlns:a16="http://schemas.microsoft.com/office/drawing/2014/main" id="{391789A2-A779-9C4D-9250-B26460C44FE6}"/>
                </a:ext>
              </a:extLst>
            </p:cNvPr>
            <p:cNvSpPr/>
            <p:nvPr/>
          </p:nvSpPr>
          <p:spPr>
            <a:xfrm>
              <a:off x="7254000" y="2917722"/>
              <a:ext cx="504000" cy="403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1EB01B09-C039-2749-B912-0E6783C3DFE7}"/>
              </a:ext>
            </a:extLst>
          </p:cNvPr>
          <p:cNvGrpSpPr/>
          <p:nvPr/>
        </p:nvGrpSpPr>
        <p:grpSpPr>
          <a:xfrm>
            <a:off x="7644069" y="5597960"/>
            <a:ext cx="612000" cy="612000"/>
            <a:chOff x="7200000" y="2880000"/>
            <a:chExt cx="612000" cy="612000"/>
          </a:xfrm>
        </p:grpSpPr>
        <p:sp>
          <p:nvSpPr>
            <p:cNvPr id="23" name="角丸四角形 22">
              <a:extLst>
                <a:ext uri="{FF2B5EF4-FFF2-40B4-BE49-F238E27FC236}">
                  <a16:creationId xmlns:a16="http://schemas.microsoft.com/office/drawing/2014/main" id="{5FFF0AB4-B43B-E94B-9347-BC61BAA456D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000" y="2880000"/>
              <a:ext cx="612000" cy="612000"/>
            </a:xfrm>
            <a:prstGeom prst="round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r>
                <a:rPr lang="ja-JP" altLang="en-US" sz="700">
                  <a:latin typeface="Meiryo" panose="020B0604030504040204" pitchFamily="34" charset="-128"/>
                  <a:ea typeface="Meiryo" panose="020B0604030504040204" pitchFamily="34" charset="-128"/>
                </a:rPr>
                <a:t>朝ごはん</a:t>
              </a:r>
              <a:endParaRPr kumimoji="1" lang="ja-JP" altLang="en-US" sz="70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id="{A48A9811-4ACF-0146-9BED-B15381840A6D}"/>
                </a:ext>
              </a:extLst>
            </p:cNvPr>
            <p:cNvSpPr/>
            <p:nvPr/>
          </p:nvSpPr>
          <p:spPr>
            <a:xfrm>
              <a:off x="7254000" y="2917722"/>
              <a:ext cx="504000" cy="4032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" name="グループ化 24">
            <a:extLst>
              <a:ext uri="{FF2B5EF4-FFF2-40B4-BE49-F238E27FC236}">
                <a16:creationId xmlns:a16="http://schemas.microsoft.com/office/drawing/2014/main" id="{31240FC6-7632-844F-90BC-349953086E72}"/>
              </a:ext>
            </a:extLst>
          </p:cNvPr>
          <p:cNvGrpSpPr/>
          <p:nvPr/>
        </p:nvGrpSpPr>
        <p:grpSpPr>
          <a:xfrm>
            <a:off x="7644069" y="2723535"/>
            <a:ext cx="612000" cy="612000"/>
            <a:chOff x="7200000" y="2880000"/>
            <a:chExt cx="612000" cy="612000"/>
          </a:xfrm>
        </p:grpSpPr>
        <p:sp>
          <p:nvSpPr>
            <p:cNvPr id="26" name="角丸四角形 25">
              <a:extLst>
                <a:ext uri="{FF2B5EF4-FFF2-40B4-BE49-F238E27FC236}">
                  <a16:creationId xmlns:a16="http://schemas.microsoft.com/office/drawing/2014/main" id="{98B83252-887F-3A44-97F4-17578187B5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000" y="2880000"/>
              <a:ext cx="612000" cy="612000"/>
            </a:xfrm>
            <a:prstGeom prst="round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r>
                <a:rPr lang="ja-JP" altLang="en-US" sz="700">
                  <a:latin typeface="Meiryo" panose="020B0604030504040204" pitchFamily="34" charset="-128"/>
                  <a:ea typeface="Meiryo" panose="020B0604030504040204" pitchFamily="34" charset="-128"/>
                </a:rPr>
                <a:t>歯みがき</a:t>
              </a:r>
              <a:endParaRPr kumimoji="1" lang="ja-JP" altLang="en-US" sz="70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41DED786-AF62-7843-8410-F18E8F88D04A}"/>
                </a:ext>
              </a:extLst>
            </p:cNvPr>
            <p:cNvSpPr/>
            <p:nvPr/>
          </p:nvSpPr>
          <p:spPr>
            <a:xfrm>
              <a:off x="7254000" y="2917722"/>
              <a:ext cx="504000" cy="403200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629945B8-E8C5-E64F-BAB2-1372E17C08CC}"/>
              </a:ext>
            </a:extLst>
          </p:cNvPr>
          <p:cNvGrpSpPr/>
          <p:nvPr/>
        </p:nvGrpSpPr>
        <p:grpSpPr>
          <a:xfrm>
            <a:off x="7683440" y="4905025"/>
            <a:ext cx="612000" cy="612000"/>
            <a:chOff x="7200000" y="2880000"/>
            <a:chExt cx="612000" cy="612000"/>
          </a:xfrm>
        </p:grpSpPr>
        <p:sp>
          <p:nvSpPr>
            <p:cNvPr id="29" name="角丸四角形 28">
              <a:extLst>
                <a:ext uri="{FF2B5EF4-FFF2-40B4-BE49-F238E27FC236}">
                  <a16:creationId xmlns:a16="http://schemas.microsoft.com/office/drawing/2014/main" id="{A8F8CA51-9FA4-E44E-9DDF-AE38F98D9B6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000" y="2880000"/>
              <a:ext cx="612000" cy="612000"/>
            </a:xfrm>
            <a:prstGeom prst="round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r>
                <a:rPr lang="ja-JP" altLang="en-US" sz="700">
                  <a:latin typeface="Meiryo" panose="020B0604030504040204" pitchFamily="34" charset="-128"/>
                  <a:ea typeface="Meiryo" panose="020B0604030504040204" pitchFamily="34" charset="-128"/>
                </a:rPr>
                <a:t>い</a:t>
              </a:r>
              <a:r>
                <a:rPr kumimoji="1" lang="ja-JP" altLang="en-US" sz="700">
                  <a:latin typeface="Meiryo" panose="020B0604030504040204" pitchFamily="34" charset="-128"/>
                  <a:ea typeface="Meiryo" panose="020B0604030504040204" pitchFamily="34" charset="-128"/>
                </a:rPr>
                <a:t>ってきます</a:t>
              </a:r>
            </a:p>
          </p:txBody>
        </p:sp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6FB7858A-A560-A943-A240-8D5B303D8BE0}"/>
                </a:ext>
              </a:extLst>
            </p:cNvPr>
            <p:cNvSpPr/>
            <p:nvPr/>
          </p:nvSpPr>
          <p:spPr>
            <a:xfrm>
              <a:off x="7254000" y="2917722"/>
              <a:ext cx="504000" cy="403200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7FEBC690-4412-5A4A-B0EF-13D97AA00601}"/>
              </a:ext>
            </a:extLst>
          </p:cNvPr>
          <p:cNvGrpSpPr/>
          <p:nvPr/>
        </p:nvGrpSpPr>
        <p:grpSpPr>
          <a:xfrm>
            <a:off x="7683440" y="4163912"/>
            <a:ext cx="612000" cy="612000"/>
            <a:chOff x="7200000" y="2880000"/>
            <a:chExt cx="612000" cy="612000"/>
          </a:xfrm>
        </p:grpSpPr>
        <p:sp>
          <p:nvSpPr>
            <p:cNvPr id="32" name="角丸四角形 31">
              <a:extLst>
                <a:ext uri="{FF2B5EF4-FFF2-40B4-BE49-F238E27FC236}">
                  <a16:creationId xmlns:a16="http://schemas.microsoft.com/office/drawing/2014/main" id="{2040CEBE-A659-CA4A-AAD9-153A61943B6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000" y="2880000"/>
              <a:ext cx="612000" cy="612000"/>
            </a:xfrm>
            <a:prstGeom prst="round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r>
                <a:rPr kumimoji="1" lang="ja-JP" altLang="en-US" sz="700">
                  <a:latin typeface="Meiryo" panose="020B0604030504040204" pitchFamily="34" charset="-128"/>
                  <a:ea typeface="Meiryo" panose="020B0604030504040204" pitchFamily="34" charset="-128"/>
                </a:rPr>
                <a:t>荷物の準備</a:t>
              </a:r>
            </a:p>
          </p:txBody>
        </p:sp>
        <p:sp>
          <p:nvSpPr>
            <p:cNvPr id="33" name="正方形/長方形 32">
              <a:extLst>
                <a:ext uri="{FF2B5EF4-FFF2-40B4-BE49-F238E27FC236}">
                  <a16:creationId xmlns:a16="http://schemas.microsoft.com/office/drawing/2014/main" id="{BBBE003D-EE95-A54E-B54F-808D4C6EEFCB}"/>
                </a:ext>
              </a:extLst>
            </p:cNvPr>
            <p:cNvSpPr/>
            <p:nvPr/>
          </p:nvSpPr>
          <p:spPr>
            <a:xfrm>
              <a:off x="7254000" y="2917722"/>
              <a:ext cx="504000" cy="403200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29739F3B-2B14-874E-8504-78E35FEF81AE}"/>
              </a:ext>
            </a:extLst>
          </p:cNvPr>
          <p:cNvGrpSpPr/>
          <p:nvPr/>
        </p:nvGrpSpPr>
        <p:grpSpPr>
          <a:xfrm>
            <a:off x="7698069" y="3452164"/>
            <a:ext cx="612000" cy="612000"/>
            <a:chOff x="7200000" y="2880000"/>
            <a:chExt cx="612000" cy="612000"/>
          </a:xfrm>
        </p:grpSpPr>
        <p:sp>
          <p:nvSpPr>
            <p:cNvPr id="35" name="角丸四角形 34">
              <a:extLst>
                <a:ext uri="{FF2B5EF4-FFF2-40B4-BE49-F238E27FC236}">
                  <a16:creationId xmlns:a16="http://schemas.microsoft.com/office/drawing/2014/main" id="{D5A6CE57-BD1A-FB47-AB7C-61EFD62F18A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000" y="2880000"/>
              <a:ext cx="612000" cy="612000"/>
            </a:xfrm>
            <a:prstGeom prst="round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r>
                <a:rPr kumimoji="1" lang="ja-JP" altLang="en-US" sz="700">
                  <a:latin typeface="Meiryo" panose="020B0604030504040204" pitchFamily="34" charset="-128"/>
                  <a:ea typeface="Meiryo" panose="020B0604030504040204" pitchFamily="34" charset="-128"/>
                </a:rPr>
                <a:t>着替える</a:t>
              </a:r>
            </a:p>
          </p:txBody>
        </p: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44691405-7229-AA4B-BC90-7B9953884B2D}"/>
                </a:ext>
              </a:extLst>
            </p:cNvPr>
            <p:cNvSpPr/>
            <p:nvPr/>
          </p:nvSpPr>
          <p:spPr>
            <a:xfrm>
              <a:off x="7254000" y="2917722"/>
              <a:ext cx="504000" cy="403200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7" name="グループ化 36">
            <a:extLst>
              <a:ext uri="{FF2B5EF4-FFF2-40B4-BE49-F238E27FC236}">
                <a16:creationId xmlns:a16="http://schemas.microsoft.com/office/drawing/2014/main" id="{99BA05E8-8BED-774F-AE48-B1CCD9F912A1}"/>
              </a:ext>
            </a:extLst>
          </p:cNvPr>
          <p:cNvGrpSpPr/>
          <p:nvPr/>
        </p:nvGrpSpPr>
        <p:grpSpPr>
          <a:xfrm>
            <a:off x="7308000" y="5641555"/>
            <a:ext cx="612000" cy="612000"/>
            <a:chOff x="7200000" y="2880000"/>
            <a:chExt cx="612000" cy="612000"/>
          </a:xfrm>
        </p:grpSpPr>
        <p:sp>
          <p:nvSpPr>
            <p:cNvPr id="38" name="角丸四角形 37">
              <a:extLst>
                <a:ext uri="{FF2B5EF4-FFF2-40B4-BE49-F238E27FC236}">
                  <a16:creationId xmlns:a16="http://schemas.microsoft.com/office/drawing/2014/main" id="{81E44E57-0B9E-A34C-A91D-7177EBFDBB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000" y="2880000"/>
              <a:ext cx="612000" cy="612000"/>
            </a:xfrm>
            <a:prstGeom prst="roundRect">
              <a:avLst/>
            </a:prstGeom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r>
                <a:rPr kumimoji="1" lang="ja-JP" altLang="en-US" sz="700">
                  <a:latin typeface="Meiryo" panose="020B0604030504040204" pitchFamily="34" charset="-128"/>
                  <a:ea typeface="Meiryo" panose="020B0604030504040204" pitchFamily="34" charset="-128"/>
                </a:rPr>
                <a:t>トイレ</a:t>
              </a:r>
            </a:p>
          </p:txBody>
        </p:sp>
        <p:sp>
          <p:nvSpPr>
            <p:cNvPr id="39" name="正方形/長方形 38">
              <a:extLst>
                <a:ext uri="{FF2B5EF4-FFF2-40B4-BE49-F238E27FC236}">
                  <a16:creationId xmlns:a16="http://schemas.microsoft.com/office/drawing/2014/main" id="{02ED23C5-22A8-834B-8DB7-F19121F30470}"/>
                </a:ext>
              </a:extLst>
            </p:cNvPr>
            <p:cNvSpPr/>
            <p:nvPr/>
          </p:nvSpPr>
          <p:spPr>
            <a:xfrm>
              <a:off x="7254000" y="2917722"/>
              <a:ext cx="504000" cy="403200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301122A5-D164-9743-92C6-7EE0D89823EF}"/>
              </a:ext>
            </a:extLst>
          </p:cNvPr>
          <p:cNvSpPr/>
          <p:nvPr/>
        </p:nvSpPr>
        <p:spPr>
          <a:xfrm>
            <a:off x="6480000" y="5832000"/>
            <a:ext cx="2556000" cy="576000"/>
          </a:xfrm>
          <a:prstGeom prst="rect">
            <a:avLst/>
          </a:prstGeom>
          <a:solidFill>
            <a:schemeClr val="accent6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1998725C-CC70-E841-87E7-90C80B688AEC}"/>
              </a:ext>
            </a:extLst>
          </p:cNvPr>
          <p:cNvSpPr/>
          <p:nvPr/>
        </p:nvSpPr>
        <p:spPr>
          <a:xfrm>
            <a:off x="2224489" y="1661753"/>
            <a:ext cx="2728511" cy="11182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000" dirty="0">
                <a:latin typeface="+mn-ea"/>
              </a:rPr>
              <a:t>①</a:t>
            </a:r>
            <a:r>
              <a:rPr kumimoji="1" lang="ja-JP" altLang="en-US" sz="2000">
                <a:latin typeface="+mn-ea"/>
              </a:rPr>
              <a:t> スケジュールボード</a:t>
            </a:r>
            <a:endParaRPr lang="en-US" altLang="ja-JP" sz="1400" dirty="0">
              <a:latin typeface="+mn-ea"/>
            </a:endParaRPr>
          </a:p>
          <a:p>
            <a:endParaRPr kumimoji="1" lang="en-US" altLang="ja-JP" sz="1400" dirty="0">
              <a:latin typeface="+mn-ea"/>
            </a:endParaRPr>
          </a:p>
          <a:p>
            <a:r>
              <a:rPr lang="ja-JP" altLang="en-US" sz="1400">
                <a:latin typeface="+mn-ea"/>
              </a:rPr>
              <a:t>絵カードが貼れるボード。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>
                <a:latin typeface="+mn-ea"/>
              </a:rPr>
              <a:t>このボードを壁に設置する。</a:t>
            </a:r>
            <a:endParaRPr kumimoji="1" lang="ja-JP" altLang="en-US" sz="1400">
              <a:latin typeface="+mn-ea"/>
            </a:endParaRPr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19A3C4BA-8010-E346-88C5-030CA9F8A6A4}"/>
              </a:ext>
            </a:extLst>
          </p:cNvPr>
          <p:cNvSpPr/>
          <p:nvPr/>
        </p:nvSpPr>
        <p:spPr>
          <a:xfrm>
            <a:off x="1219974" y="3008833"/>
            <a:ext cx="3724096" cy="1267851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2000" dirty="0">
                <a:latin typeface="+mn-ea"/>
              </a:rPr>
              <a:t>②</a:t>
            </a:r>
            <a:r>
              <a:rPr kumimoji="1" lang="ja-JP" altLang="en-US" sz="2000">
                <a:latin typeface="+mn-ea"/>
              </a:rPr>
              <a:t> 絵カード</a:t>
            </a:r>
            <a:endParaRPr kumimoji="1" lang="en-US" altLang="ja-JP" sz="2000" dirty="0">
              <a:latin typeface="+mn-ea"/>
            </a:endParaRPr>
          </a:p>
          <a:p>
            <a:endParaRPr kumimoji="1" lang="en-US" altLang="ja-JP" sz="1400" dirty="0">
              <a:latin typeface="+mn-ea"/>
            </a:endParaRPr>
          </a:p>
          <a:p>
            <a:r>
              <a:rPr lang="ja-JP" altLang="en-US" sz="1400">
                <a:latin typeface="+mn-ea"/>
              </a:rPr>
              <a:t>ボードに貼ったり外せるカード。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>
                <a:latin typeface="+mn-ea"/>
              </a:rPr>
              <a:t>絵カードは手が不器用でも外せることが重要。</a:t>
            </a:r>
            <a:endParaRPr lang="en-US" altLang="ja-JP" sz="1400" dirty="0">
              <a:latin typeface="+mn-ea"/>
            </a:endParaRPr>
          </a:p>
          <a:p>
            <a:r>
              <a:rPr lang="en-US" altLang="ja-JP" sz="1400" dirty="0">
                <a:solidFill>
                  <a:srgbClr val="FF0000"/>
                </a:solidFill>
                <a:latin typeface="+mn-ea"/>
              </a:rPr>
              <a:t>※</a:t>
            </a:r>
            <a:r>
              <a:rPr lang="ja-JP" altLang="en-US" sz="1400">
                <a:solidFill>
                  <a:srgbClr val="FF0000"/>
                </a:solidFill>
                <a:latin typeface="+mn-ea"/>
              </a:rPr>
              <a:t>自閉症の子どもは手が不器用です。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41" name="直線矢印コネクタ 40">
            <a:extLst>
              <a:ext uri="{FF2B5EF4-FFF2-40B4-BE49-F238E27FC236}">
                <a16:creationId xmlns:a16="http://schemas.microsoft.com/office/drawing/2014/main" id="{F1A1CC08-A715-8B49-A497-AB41BCD76600}"/>
              </a:ext>
            </a:extLst>
          </p:cNvPr>
          <p:cNvCxnSpPr>
            <a:cxnSpLocks/>
            <a:stCxn id="6" idx="3"/>
          </p:cNvCxnSpPr>
          <p:nvPr/>
        </p:nvCxnSpPr>
        <p:spPr>
          <a:xfrm flipV="1">
            <a:off x="4953000" y="1825626"/>
            <a:ext cx="1527000" cy="395236"/>
          </a:xfrm>
          <a:prstGeom prst="straightConnector1">
            <a:avLst/>
          </a:prstGeom>
          <a:ln w="38100"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角丸四角形 45">
            <a:extLst>
              <a:ext uri="{FF2B5EF4-FFF2-40B4-BE49-F238E27FC236}">
                <a16:creationId xmlns:a16="http://schemas.microsoft.com/office/drawing/2014/main" id="{FB088AA6-A815-3740-864C-E9B3E750898C}"/>
              </a:ext>
            </a:extLst>
          </p:cNvPr>
          <p:cNvSpPr/>
          <p:nvPr/>
        </p:nvSpPr>
        <p:spPr>
          <a:xfrm>
            <a:off x="1219974" y="4562267"/>
            <a:ext cx="3724095" cy="111821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en-US" altLang="ja-JP" sz="2000" dirty="0">
                <a:latin typeface="+mn-ea"/>
              </a:rPr>
              <a:t>③</a:t>
            </a:r>
            <a:r>
              <a:rPr kumimoji="1" lang="ja-JP" altLang="en-US" sz="2000">
                <a:latin typeface="+mn-ea"/>
              </a:rPr>
              <a:t> 終了ボックス</a:t>
            </a:r>
            <a:r>
              <a:rPr kumimoji="1" lang="en-US" altLang="ja-JP" sz="2000" dirty="0">
                <a:latin typeface="+mn-ea"/>
              </a:rPr>
              <a:t> </a:t>
            </a:r>
            <a:r>
              <a:rPr kumimoji="1" lang="en-US" altLang="ja-JP" sz="1400" dirty="0">
                <a:latin typeface="+mn-ea"/>
              </a:rPr>
              <a:t>(</a:t>
            </a:r>
            <a:r>
              <a:rPr kumimoji="1" lang="ja-JP" altLang="en-US" sz="1400">
                <a:latin typeface="+mn-ea"/>
              </a:rPr>
              <a:t>別名：おしまい箱）</a:t>
            </a:r>
            <a:endParaRPr kumimoji="1" lang="en-US" altLang="ja-JP" sz="1400" dirty="0">
              <a:latin typeface="+mn-ea"/>
            </a:endParaRPr>
          </a:p>
          <a:p>
            <a:endParaRPr kumimoji="1" lang="en-US" altLang="ja-JP" sz="1400" dirty="0">
              <a:latin typeface="+mn-ea"/>
            </a:endParaRPr>
          </a:p>
          <a:p>
            <a:r>
              <a:rPr lang="ja-JP" altLang="en-US" sz="1400">
                <a:latin typeface="+mn-ea"/>
              </a:rPr>
              <a:t>終わった行動の絵カードを入れる箱。</a:t>
            </a:r>
            <a:endParaRPr lang="en-US" altLang="ja-JP" sz="1400" dirty="0">
              <a:latin typeface="+mn-ea"/>
            </a:endParaRPr>
          </a:p>
          <a:p>
            <a:r>
              <a:rPr lang="ja-JP" altLang="en-US" sz="1400">
                <a:latin typeface="+mn-ea"/>
              </a:rPr>
              <a:t>スケジュールボードの最下部に取り付ける。</a:t>
            </a:r>
            <a:endParaRPr kumimoji="1" lang="ja-JP" altLang="en-US" sz="1400">
              <a:solidFill>
                <a:srgbClr val="FF0000"/>
              </a:solidFill>
              <a:latin typeface="+mn-ea"/>
            </a:endParaRPr>
          </a:p>
        </p:txBody>
      </p:sp>
      <p:cxnSp>
        <p:nvCxnSpPr>
          <p:cNvPr id="42" name="直線矢印コネクタ 41">
            <a:extLst>
              <a:ext uri="{FF2B5EF4-FFF2-40B4-BE49-F238E27FC236}">
                <a16:creationId xmlns:a16="http://schemas.microsoft.com/office/drawing/2014/main" id="{0BD22995-F809-2A43-B03F-6DA9D3AB40F2}"/>
              </a:ext>
            </a:extLst>
          </p:cNvPr>
          <p:cNvCxnSpPr>
            <a:cxnSpLocks/>
            <a:stCxn id="44" idx="3"/>
            <a:endCxn id="26" idx="1"/>
          </p:cNvCxnSpPr>
          <p:nvPr/>
        </p:nvCxnSpPr>
        <p:spPr>
          <a:xfrm flipV="1">
            <a:off x="4944070" y="3029535"/>
            <a:ext cx="2699999" cy="613224"/>
          </a:xfrm>
          <a:prstGeom prst="straightConnector1">
            <a:avLst/>
          </a:prstGeom>
          <a:ln w="38100"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矢印コネクタ 44">
            <a:extLst>
              <a:ext uri="{FF2B5EF4-FFF2-40B4-BE49-F238E27FC236}">
                <a16:creationId xmlns:a16="http://schemas.microsoft.com/office/drawing/2014/main" id="{938A9CEF-D6FC-414D-B8F8-FCB73F14EBB3}"/>
              </a:ext>
            </a:extLst>
          </p:cNvPr>
          <p:cNvCxnSpPr>
            <a:cxnSpLocks/>
            <a:stCxn id="46" idx="3"/>
            <a:endCxn id="40" idx="1"/>
          </p:cNvCxnSpPr>
          <p:nvPr/>
        </p:nvCxnSpPr>
        <p:spPr>
          <a:xfrm>
            <a:off x="4944069" y="5121376"/>
            <a:ext cx="1535931" cy="998624"/>
          </a:xfrm>
          <a:prstGeom prst="straightConnector1">
            <a:avLst/>
          </a:prstGeom>
          <a:ln w="38100">
            <a:headEnd type="oval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3799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E29C13-9F91-BA4A-BC42-648EE5EA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２）スケジュール表の具体的な形態（登場初期）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A274EF-E44D-E44B-9A6A-4FA650366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ja-JP" dirty="0"/>
          </a:p>
          <a:p>
            <a:pPr lvl="1"/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933054-0EF5-B04E-A19C-F3A520DC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675803-0E29-D34D-BD0D-52386660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F25D7E-464D-FE41-B1D7-6F5376E3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F86241-F705-2948-91C8-4675A4D030F4}"/>
              </a:ext>
            </a:extLst>
          </p:cNvPr>
          <p:cNvSpPr txBox="1"/>
          <p:nvPr/>
        </p:nvSpPr>
        <p:spPr>
          <a:xfrm>
            <a:off x="1385572" y="173622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/>
              <a:t>用紙型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992A641-0B7F-5A4E-B6B3-775FD61757FC}"/>
              </a:ext>
            </a:extLst>
          </p:cNvPr>
          <p:cNvSpPr txBox="1"/>
          <p:nvPr/>
        </p:nvSpPr>
        <p:spPr>
          <a:xfrm>
            <a:off x="4079538" y="1742973"/>
            <a:ext cx="12538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/>
              <a:t>クリップ型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3EA93C4-EFFC-5442-A8FD-AD085D4BD9C4}"/>
              </a:ext>
            </a:extLst>
          </p:cNvPr>
          <p:cNvSpPr txBox="1"/>
          <p:nvPr/>
        </p:nvSpPr>
        <p:spPr>
          <a:xfrm>
            <a:off x="6761034" y="1740256"/>
            <a:ext cx="19720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/>
              <a:t>ホワイトボード型</a:t>
            </a: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1CFBB93-38B5-1C4D-9F3A-EF6C3E345E1C}"/>
              </a:ext>
            </a:extLst>
          </p:cNvPr>
          <p:cNvGrpSpPr/>
          <p:nvPr/>
        </p:nvGrpSpPr>
        <p:grpSpPr>
          <a:xfrm>
            <a:off x="792480" y="2393913"/>
            <a:ext cx="2117408" cy="2652230"/>
            <a:chOff x="792480" y="2550027"/>
            <a:chExt cx="2117408" cy="2652230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B1C3710B-93F3-7540-961F-B49DCFA0A9F2}"/>
                </a:ext>
              </a:extLst>
            </p:cNvPr>
            <p:cNvSpPr/>
            <p:nvPr/>
          </p:nvSpPr>
          <p:spPr>
            <a:xfrm>
              <a:off x="792480" y="2574413"/>
              <a:ext cx="2117408" cy="2627844"/>
            </a:xfrm>
            <a:prstGeom prst="roundRect">
              <a:avLst>
                <a:gd name="adj" fmla="val 6355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ja-JP" altLang="en-US" sz="1600"/>
            </a:p>
          </p:txBody>
        </p:sp>
        <p:sp>
          <p:nvSpPr>
            <p:cNvPr id="7" name="メモ 6">
              <a:extLst>
                <a:ext uri="{FF2B5EF4-FFF2-40B4-BE49-F238E27FC236}">
                  <a16:creationId xmlns:a16="http://schemas.microsoft.com/office/drawing/2014/main" id="{C5900A09-843D-D049-BB20-8471A1EBC849}"/>
                </a:ext>
              </a:extLst>
            </p:cNvPr>
            <p:cNvSpPr/>
            <p:nvPr/>
          </p:nvSpPr>
          <p:spPr>
            <a:xfrm>
              <a:off x="1036320" y="2682849"/>
              <a:ext cx="1621536" cy="2385297"/>
            </a:xfrm>
            <a:prstGeom prst="foldedCorner">
              <a:avLst>
                <a:gd name="adj" fmla="val 8798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endParaRPr kumimoji="1" lang="en-US" altLang="ja-JP" sz="1400" dirty="0"/>
            </a:p>
            <a:p>
              <a:pPr>
                <a:lnSpc>
                  <a:spcPct val="120000"/>
                </a:lnSpc>
              </a:pPr>
              <a:r>
                <a:rPr kumimoji="1" lang="en-US" altLang="ja-JP" sz="1400" dirty="0"/>
                <a:t> </a:t>
              </a:r>
              <a:r>
                <a:rPr kumimoji="1" lang="en-US" altLang="ja-JP" sz="1400" strike="sngStrike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7:00</a:t>
              </a:r>
              <a:r>
                <a:rPr kumimoji="1" lang="ja-JP" altLang="en-US" sz="1400" strike="sngStrike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 起きる</a:t>
              </a:r>
              <a:endParaRPr kumimoji="1" lang="en-US" altLang="ja-JP" sz="1400" strike="sngStrik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altLang="ja-JP" sz="1400" strike="sngStrike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7:10</a:t>
              </a:r>
              <a:r>
                <a:rPr lang="ja-JP" altLang="en-US" sz="1400" strike="sngStrike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 </a:t>
              </a:r>
              <a:r>
                <a:rPr lang="ja-JP" altLang="en-US" sz="1400" strike="sngStrike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ja-JP" altLang="en-US" sz="1400" strike="sngStrike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トイレ</a:t>
              </a:r>
              <a:endParaRPr lang="en-US" altLang="ja-JP" sz="1400" strike="sngStrike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7:15    </a:t>
              </a:r>
              <a:r>
                <a:rPr lang="ja-JP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朝ごはん</a:t>
              </a:r>
              <a:endPara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kumimoji="1"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7:30    </a:t>
              </a:r>
              <a:r>
                <a:rPr kumimoji="1" lang="ja-JP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歯みがき</a:t>
              </a:r>
              <a:endPara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kumimoji="1"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7:45    </a:t>
              </a:r>
              <a:r>
                <a:rPr kumimoji="1" lang="ja-JP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着替える</a:t>
              </a:r>
              <a:endParaRPr kumimoji="1"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8:15    </a:t>
              </a:r>
              <a:r>
                <a:rPr lang="ja-JP" altLang="en-US" sz="14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荷物の準備</a:t>
              </a:r>
              <a:endParaRPr lang="en-US" altLang="ja-JP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20000"/>
                </a:lnSpc>
              </a:pPr>
              <a:r>
                <a:rPr kumimoji="1" lang="en-US" altLang="ja-JP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8:30    </a:t>
              </a:r>
              <a:r>
                <a:rPr lang="ja-JP" altLang="en-US" sz="1400" spc="-15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行ってきます</a:t>
              </a:r>
              <a:endParaRPr kumimoji="1" lang="ja-JP" altLang="en-US" sz="1400" spc="-15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台形 9">
              <a:extLst>
                <a:ext uri="{FF2B5EF4-FFF2-40B4-BE49-F238E27FC236}">
                  <a16:creationId xmlns:a16="http://schemas.microsoft.com/office/drawing/2014/main" id="{7A736A54-80EB-8643-8284-EC10D1AFDB3F}"/>
                </a:ext>
              </a:extLst>
            </p:cNvPr>
            <p:cNvSpPr/>
            <p:nvPr/>
          </p:nvSpPr>
          <p:spPr>
            <a:xfrm>
              <a:off x="1430341" y="2550027"/>
              <a:ext cx="800796" cy="241052"/>
            </a:xfrm>
            <a:prstGeom prst="trapezoid">
              <a:avLst>
                <a:gd name="adj" fmla="val 4939"/>
              </a:avLst>
            </a:prstGeom>
            <a:noFill/>
            <a:ln w="38100">
              <a:gradFill flip="none" rotWithShape="1">
                <a:gsLst>
                  <a:gs pos="0">
                    <a:schemeClr val="accent3">
                      <a:lumMod val="89000"/>
                    </a:schemeClr>
                  </a:gs>
                  <a:gs pos="23000">
                    <a:schemeClr val="accent3">
                      <a:lumMod val="89000"/>
                    </a:schemeClr>
                  </a:gs>
                  <a:gs pos="69000">
                    <a:schemeClr val="accent3">
                      <a:lumMod val="75000"/>
                    </a:schemeClr>
                  </a:gs>
                  <a:gs pos="97000">
                    <a:schemeClr val="accent3">
                      <a:lumMod val="7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5" name="グラフィックス 14" descr="鉛筆">
              <a:extLst>
                <a:ext uri="{FF2B5EF4-FFF2-40B4-BE49-F238E27FC236}">
                  <a16:creationId xmlns:a16="http://schemas.microsoft.com/office/drawing/2014/main" id="{8AD74CB1-92DA-0247-AD90-48071F45A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154777" y="3226345"/>
              <a:ext cx="736441" cy="634793"/>
            </a:xfrm>
            <a:prstGeom prst="rect">
              <a:avLst/>
            </a:prstGeom>
          </p:spPr>
        </p:pic>
        <p:sp>
          <p:nvSpPr>
            <p:cNvPr id="24" name="フリーフォーム 23">
              <a:extLst>
                <a:ext uri="{FF2B5EF4-FFF2-40B4-BE49-F238E27FC236}">
                  <a16:creationId xmlns:a16="http://schemas.microsoft.com/office/drawing/2014/main" id="{B8433829-8F7B-0D42-8A52-53A56FB54262}"/>
                </a:ext>
              </a:extLst>
            </p:cNvPr>
            <p:cNvSpPr/>
            <p:nvPr/>
          </p:nvSpPr>
          <p:spPr>
            <a:xfrm>
              <a:off x="2068025" y="2572586"/>
              <a:ext cx="777812" cy="937512"/>
            </a:xfrm>
            <a:custGeom>
              <a:avLst/>
              <a:gdLst>
                <a:gd name="connsiteX0" fmla="*/ 106008 w 777812"/>
                <a:gd name="connsiteY0" fmla="*/ 76194 h 937512"/>
                <a:gd name="connsiteX1" fmla="*/ 171322 w 777812"/>
                <a:gd name="connsiteY1" fmla="*/ 66864 h 937512"/>
                <a:gd name="connsiteX2" fmla="*/ 161991 w 777812"/>
                <a:gd name="connsiteY2" fmla="*/ 113517 h 937512"/>
                <a:gd name="connsiteX3" fmla="*/ 3371 w 777812"/>
                <a:gd name="connsiteY3" fmla="*/ 104186 h 937512"/>
                <a:gd name="connsiteX4" fmla="*/ 40693 w 777812"/>
                <a:gd name="connsiteY4" fmla="*/ 76194 h 937512"/>
                <a:gd name="connsiteX5" fmla="*/ 133999 w 777812"/>
                <a:gd name="connsiteY5" fmla="*/ 57533 h 937512"/>
                <a:gd name="connsiteX6" fmla="*/ 171322 w 777812"/>
                <a:gd name="connsiteY6" fmla="*/ 66864 h 937512"/>
                <a:gd name="connsiteX7" fmla="*/ 133999 w 777812"/>
                <a:gd name="connsiteY7" fmla="*/ 122848 h 937512"/>
                <a:gd name="connsiteX8" fmla="*/ 78016 w 777812"/>
                <a:gd name="connsiteY8" fmla="*/ 113517 h 937512"/>
                <a:gd name="connsiteX9" fmla="*/ 106008 w 777812"/>
                <a:gd name="connsiteY9" fmla="*/ 66864 h 937512"/>
                <a:gd name="connsiteX10" fmla="*/ 115338 w 777812"/>
                <a:gd name="connsiteY10" fmla="*/ 94856 h 937512"/>
                <a:gd name="connsiteX11" fmla="*/ 199314 w 777812"/>
                <a:gd name="connsiteY11" fmla="*/ 66864 h 937512"/>
                <a:gd name="connsiteX12" fmla="*/ 283289 w 777812"/>
                <a:gd name="connsiteY12" fmla="*/ 38872 h 937512"/>
                <a:gd name="connsiteX13" fmla="*/ 311281 w 777812"/>
                <a:gd name="connsiteY13" fmla="*/ 29541 h 937512"/>
                <a:gd name="connsiteX14" fmla="*/ 376595 w 777812"/>
                <a:gd name="connsiteY14" fmla="*/ 1550 h 937512"/>
                <a:gd name="connsiteX15" fmla="*/ 535216 w 777812"/>
                <a:gd name="connsiteY15" fmla="*/ 38872 h 937512"/>
                <a:gd name="connsiteX16" fmla="*/ 544546 w 777812"/>
                <a:gd name="connsiteY16" fmla="*/ 76194 h 937512"/>
                <a:gd name="connsiteX17" fmla="*/ 525885 w 777812"/>
                <a:gd name="connsiteY17" fmla="*/ 197492 h 937512"/>
                <a:gd name="connsiteX18" fmla="*/ 451240 w 777812"/>
                <a:gd name="connsiteY18" fmla="*/ 234815 h 937512"/>
                <a:gd name="connsiteX19" fmla="*/ 367265 w 777812"/>
                <a:gd name="connsiteY19" fmla="*/ 262807 h 937512"/>
                <a:gd name="connsiteX20" fmla="*/ 311281 w 777812"/>
                <a:gd name="connsiteY20" fmla="*/ 281468 h 937512"/>
                <a:gd name="connsiteX21" fmla="*/ 255297 w 777812"/>
                <a:gd name="connsiteY21" fmla="*/ 309460 h 937512"/>
                <a:gd name="connsiteX22" fmla="*/ 227306 w 777812"/>
                <a:gd name="connsiteY22" fmla="*/ 328121 h 937512"/>
                <a:gd name="connsiteX23" fmla="*/ 171322 w 777812"/>
                <a:gd name="connsiteY23" fmla="*/ 346782 h 937512"/>
                <a:gd name="connsiteX24" fmla="*/ 115338 w 777812"/>
                <a:gd name="connsiteY24" fmla="*/ 384105 h 937512"/>
                <a:gd name="connsiteX25" fmla="*/ 87346 w 777812"/>
                <a:gd name="connsiteY25" fmla="*/ 402766 h 937512"/>
                <a:gd name="connsiteX26" fmla="*/ 40693 w 777812"/>
                <a:gd name="connsiteY26" fmla="*/ 449419 h 937512"/>
                <a:gd name="connsiteX27" fmla="*/ 31363 w 777812"/>
                <a:gd name="connsiteY27" fmla="*/ 477411 h 937512"/>
                <a:gd name="connsiteX28" fmla="*/ 50024 w 777812"/>
                <a:gd name="connsiteY28" fmla="*/ 533394 h 937512"/>
                <a:gd name="connsiteX29" fmla="*/ 133999 w 777812"/>
                <a:gd name="connsiteY29" fmla="*/ 561386 h 937512"/>
                <a:gd name="connsiteX30" fmla="*/ 161991 w 777812"/>
                <a:gd name="connsiteY30" fmla="*/ 570717 h 937512"/>
                <a:gd name="connsiteX31" fmla="*/ 208644 w 777812"/>
                <a:gd name="connsiteY31" fmla="*/ 580048 h 937512"/>
                <a:gd name="connsiteX32" fmla="*/ 255297 w 777812"/>
                <a:gd name="connsiteY32" fmla="*/ 570717 h 937512"/>
                <a:gd name="connsiteX33" fmla="*/ 376595 w 777812"/>
                <a:gd name="connsiteY33" fmla="*/ 552056 h 937512"/>
                <a:gd name="connsiteX34" fmla="*/ 469902 w 777812"/>
                <a:gd name="connsiteY34" fmla="*/ 524064 h 937512"/>
                <a:gd name="connsiteX35" fmla="*/ 497893 w 777812"/>
                <a:gd name="connsiteY35" fmla="*/ 514733 h 937512"/>
                <a:gd name="connsiteX36" fmla="*/ 563208 w 777812"/>
                <a:gd name="connsiteY36" fmla="*/ 496072 h 937512"/>
                <a:gd name="connsiteX37" fmla="*/ 703167 w 777812"/>
                <a:gd name="connsiteY37" fmla="*/ 505403 h 937512"/>
                <a:gd name="connsiteX38" fmla="*/ 749820 w 777812"/>
                <a:gd name="connsiteY38" fmla="*/ 514733 h 937512"/>
                <a:gd name="connsiteX39" fmla="*/ 777812 w 777812"/>
                <a:gd name="connsiteY39" fmla="*/ 542725 h 937512"/>
                <a:gd name="connsiteX40" fmla="*/ 759151 w 777812"/>
                <a:gd name="connsiteY40" fmla="*/ 617370 h 937512"/>
                <a:gd name="connsiteX41" fmla="*/ 693836 w 777812"/>
                <a:gd name="connsiteY41" fmla="*/ 645362 h 937512"/>
                <a:gd name="connsiteX42" fmla="*/ 609861 w 777812"/>
                <a:gd name="connsiteY42" fmla="*/ 654692 h 937512"/>
                <a:gd name="connsiteX43" fmla="*/ 535216 w 777812"/>
                <a:gd name="connsiteY43" fmla="*/ 673354 h 937512"/>
                <a:gd name="connsiteX44" fmla="*/ 497893 w 777812"/>
                <a:gd name="connsiteY44" fmla="*/ 682684 h 937512"/>
                <a:gd name="connsiteX45" fmla="*/ 469902 w 777812"/>
                <a:gd name="connsiteY45" fmla="*/ 692015 h 937512"/>
                <a:gd name="connsiteX46" fmla="*/ 423248 w 777812"/>
                <a:gd name="connsiteY46" fmla="*/ 701345 h 937512"/>
                <a:gd name="connsiteX47" fmla="*/ 385926 w 777812"/>
                <a:gd name="connsiteY47" fmla="*/ 710676 h 937512"/>
                <a:gd name="connsiteX48" fmla="*/ 339273 w 777812"/>
                <a:gd name="connsiteY48" fmla="*/ 785321 h 937512"/>
                <a:gd name="connsiteX49" fmla="*/ 329942 w 777812"/>
                <a:gd name="connsiteY49" fmla="*/ 813313 h 937512"/>
                <a:gd name="connsiteX50" fmla="*/ 441910 w 777812"/>
                <a:gd name="connsiteY50" fmla="*/ 813313 h 937512"/>
                <a:gd name="connsiteX51" fmla="*/ 591199 w 777812"/>
                <a:gd name="connsiteY51" fmla="*/ 822643 h 937512"/>
                <a:gd name="connsiteX52" fmla="*/ 619191 w 777812"/>
                <a:gd name="connsiteY52" fmla="*/ 841305 h 937512"/>
                <a:gd name="connsiteX53" fmla="*/ 647183 w 777812"/>
                <a:gd name="connsiteY53" fmla="*/ 897288 h 937512"/>
                <a:gd name="connsiteX54" fmla="*/ 637853 w 777812"/>
                <a:gd name="connsiteY54" fmla="*/ 934611 h 937512"/>
                <a:gd name="connsiteX55" fmla="*/ 591199 w 777812"/>
                <a:gd name="connsiteY55" fmla="*/ 897288 h 937512"/>
                <a:gd name="connsiteX56" fmla="*/ 563208 w 777812"/>
                <a:gd name="connsiteY56" fmla="*/ 813313 h 937512"/>
                <a:gd name="connsiteX57" fmla="*/ 553877 w 777812"/>
                <a:gd name="connsiteY57" fmla="*/ 785321 h 937512"/>
                <a:gd name="connsiteX58" fmla="*/ 591199 w 777812"/>
                <a:gd name="connsiteY58" fmla="*/ 738668 h 937512"/>
                <a:gd name="connsiteX59" fmla="*/ 619191 w 777812"/>
                <a:gd name="connsiteY59" fmla="*/ 747999 h 937512"/>
                <a:gd name="connsiteX60" fmla="*/ 656514 w 777812"/>
                <a:gd name="connsiteY60" fmla="*/ 794652 h 937512"/>
                <a:gd name="connsiteX61" fmla="*/ 665844 w 777812"/>
                <a:gd name="connsiteY61" fmla="*/ 850635 h 937512"/>
                <a:gd name="connsiteX62" fmla="*/ 628522 w 777812"/>
                <a:gd name="connsiteY62" fmla="*/ 878627 h 937512"/>
                <a:gd name="connsiteX63" fmla="*/ 609861 w 777812"/>
                <a:gd name="connsiteY63" fmla="*/ 822643 h 937512"/>
                <a:gd name="connsiteX64" fmla="*/ 600530 w 777812"/>
                <a:gd name="connsiteY64" fmla="*/ 794652 h 937512"/>
                <a:gd name="connsiteX65" fmla="*/ 581869 w 777812"/>
                <a:gd name="connsiteY65" fmla="*/ 775990 h 937512"/>
                <a:gd name="connsiteX66" fmla="*/ 525885 w 777812"/>
                <a:gd name="connsiteY66" fmla="*/ 785321 h 937512"/>
                <a:gd name="connsiteX67" fmla="*/ 507224 w 777812"/>
                <a:gd name="connsiteY67" fmla="*/ 813313 h 937512"/>
                <a:gd name="connsiteX68" fmla="*/ 535216 w 777812"/>
                <a:gd name="connsiteY68" fmla="*/ 831974 h 937512"/>
                <a:gd name="connsiteX69" fmla="*/ 600530 w 777812"/>
                <a:gd name="connsiteY69" fmla="*/ 841305 h 937512"/>
                <a:gd name="connsiteX70" fmla="*/ 628522 w 777812"/>
                <a:gd name="connsiteY70" fmla="*/ 859966 h 937512"/>
                <a:gd name="connsiteX71" fmla="*/ 647183 w 777812"/>
                <a:gd name="connsiteY71" fmla="*/ 934611 h 937512"/>
                <a:gd name="connsiteX72" fmla="*/ 712497 w 777812"/>
                <a:gd name="connsiteY72" fmla="*/ 925280 h 937512"/>
                <a:gd name="connsiteX73" fmla="*/ 684506 w 777812"/>
                <a:gd name="connsiteY73" fmla="*/ 887958 h 937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777812" h="937512">
                  <a:moveTo>
                    <a:pt x="106008" y="76194"/>
                  </a:moveTo>
                  <a:cubicBezTo>
                    <a:pt x="127779" y="73084"/>
                    <a:pt x="149986" y="61530"/>
                    <a:pt x="171322" y="66864"/>
                  </a:cubicBezTo>
                  <a:cubicBezTo>
                    <a:pt x="210083" y="76555"/>
                    <a:pt x="163773" y="111735"/>
                    <a:pt x="161991" y="113517"/>
                  </a:cubicBezTo>
                  <a:lnTo>
                    <a:pt x="3371" y="104186"/>
                  </a:lnTo>
                  <a:cubicBezTo>
                    <a:pt x="-11492" y="99613"/>
                    <a:pt x="26784" y="83149"/>
                    <a:pt x="40693" y="76194"/>
                  </a:cubicBezTo>
                  <a:cubicBezTo>
                    <a:pt x="54608" y="69237"/>
                    <a:pt x="126976" y="58704"/>
                    <a:pt x="133999" y="57533"/>
                  </a:cubicBezTo>
                  <a:cubicBezTo>
                    <a:pt x="146440" y="60643"/>
                    <a:pt x="165587" y="55394"/>
                    <a:pt x="171322" y="66864"/>
                  </a:cubicBezTo>
                  <a:cubicBezTo>
                    <a:pt x="193841" y="111901"/>
                    <a:pt x="156087" y="115485"/>
                    <a:pt x="133999" y="122848"/>
                  </a:cubicBezTo>
                  <a:cubicBezTo>
                    <a:pt x="115338" y="119738"/>
                    <a:pt x="92789" y="125335"/>
                    <a:pt x="78016" y="113517"/>
                  </a:cubicBezTo>
                  <a:cubicBezTo>
                    <a:pt x="64556" y="102749"/>
                    <a:pt x="103263" y="69609"/>
                    <a:pt x="106008" y="66864"/>
                  </a:cubicBezTo>
                  <a:cubicBezTo>
                    <a:pt x="109118" y="76195"/>
                    <a:pt x="106007" y="97966"/>
                    <a:pt x="115338" y="94856"/>
                  </a:cubicBezTo>
                  <a:lnTo>
                    <a:pt x="199314" y="66864"/>
                  </a:lnTo>
                  <a:lnTo>
                    <a:pt x="283289" y="38872"/>
                  </a:lnTo>
                  <a:cubicBezTo>
                    <a:pt x="292620" y="35762"/>
                    <a:pt x="303097" y="34997"/>
                    <a:pt x="311281" y="29541"/>
                  </a:cubicBezTo>
                  <a:cubicBezTo>
                    <a:pt x="349943" y="3767"/>
                    <a:pt x="328394" y="13600"/>
                    <a:pt x="376595" y="1550"/>
                  </a:cubicBezTo>
                  <a:cubicBezTo>
                    <a:pt x="433382" y="5606"/>
                    <a:pt x="502655" y="-18110"/>
                    <a:pt x="535216" y="38872"/>
                  </a:cubicBezTo>
                  <a:cubicBezTo>
                    <a:pt x="541578" y="50006"/>
                    <a:pt x="541436" y="63753"/>
                    <a:pt x="544546" y="76194"/>
                  </a:cubicBezTo>
                  <a:cubicBezTo>
                    <a:pt x="544007" y="81589"/>
                    <a:pt x="542027" y="170588"/>
                    <a:pt x="525885" y="197492"/>
                  </a:cubicBezTo>
                  <a:cubicBezTo>
                    <a:pt x="509599" y="224636"/>
                    <a:pt x="479159" y="225509"/>
                    <a:pt x="451240" y="234815"/>
                  </a:cubicBezTo>
                  <a:lnTo>
                    <a:pt x="367265" y="262807"/>
                  </a:lnTo>
                  <a:cubicBezTo>
                    <a:pt x="367260" y="262809"/>
                    <a:pt x="311285" y="281465"/>
                    <a:pt x="311281" y="281468"/>
                  </a:cubicBezTo>
                  <a:cubicBezTo>
                    <a:pt x="231056" y="334951"/>
                    <a:pt x="332562" y="270827"/>
                    <a:pt x="255297" y="309460"/>
                  </a:cubicBezTo>
                  <a:cubicBezTo>
                    <a:pt x="245267" y="314475"/>
                    <a:pt x="237553" y="323567"/>
                    <a:pt x="227306" y="328121"/>
                  </a:cubicBezTo>
                  <a:cubicBezTo>
                    <a:pt x="209331" y="336110"/>
                    <a:pt x="171322" y="346782"/>
                    <a:pt x="171322" y="346782"/>
                  </a:cubicBezTo>
                  <a:lnTo>
                    <a:pt x="115338" y="384105"/>
                  </a:lnTo>
                  <a:cubicBezTo>
                    <a:pt x="106007" y="390325"/>
                    <a:pt x="95275" y="394837"/>
                    <a:pt x="87346" y="402766"/>
                  </a:cubicBezTo>
                  <a:lnTo>
                    <a:pt x="40693" y="449419"/>
                  </a:lnTo>
                  <a:cubicBezTo>
                    <a:pt x="37583" y="458750"/>
                    <a:pt x="30277" y="467636"/>
                    <a:pt x="31363" y="477411"/>
                  </a:cubicBezTo>
                  <a:cubicBezTo>
                    <a:pt x="33535" y="496961"/>
                    <a:pt x="31363" y="527173"/>
                    <a:pt x="50024" y="533394"/>
                  </a:cubicBezTo>
                  <a:lnTo>
                    <a:pt x="133999" y="561386"/>
                  </a:lnTo>
                  <a:cubicBezTo>
                    <a:pt x="143330" y="564496"/>
                    <a:pt x="152347" y="568788"/>
                    <a:pt x="161991" y="570717"/>
                  </a:cubicBezTo>
                  <a:lnTo>
                    <a:pt x="208644" y="580048"/>
                  </a:lnTo>
                  <a:cubicBezTo>
                    <a:pt x="224195" y="576938"/>
                    <a:pt x="239622" y="573129"/>
                    <a:pt x="255297" y="570717"/>
                  </a:cubicBezTo>
                  <a:cubicBezTo>
                    <a:pt x="347186" y="556580"/>
                    <a:pt x="304400" y="568099"/>
                    <a:pt x="376595" y="552056"/>
                  </a:cubicBezTo>
                  <a:cubicBezTo>
                    <a:pt x="418891" y="542657"/>
                    <a:pt x="423396" y="539566"/>
                    <a:pt x="469902" y="524064"/>
                  </a:cubicBezTo>
                  <a:cubicBezTo>
                    <a:pt x="479232" y="520954"/>
                    <a:pt x="488352" y="517118"/>
                    <a:pt x="497893" y="514733"/>
                  </a:cubicBezTo>
                  <a:cubicBezTo>
                    <a:pt x="544758" y="503018"/>
                    <a:pt x="523050" y="509458"/>
                    <a:pt x="563208" y="496072"/>
                  </a:cubicBezTo>
                  <a:cubicBezTo>
                    <a:pt x="609861" y="499182"/>
                    <a:pt x="656642" y="500751"/>
                    <a:pt x="703167" y="505403"/>
                  </a:cubicBezTo>
                  <a:cubicBezTo>
                    <a:pt x="718947" y="506981"/>
                    <a:pt x="735635" y="507641"/>
                    <a:pt x="749820" y="514733"/>
                  </a:cubicBezTo>
                  <a:cubicBezTo>
                    <a:pt x="761622" y="520634"/>
                    <a:pt x="768481" y="533394"/>
                    <a:pt x="777812" y="542725"/>
                  </a:cubicBezTo>
                  <a:cubicBezTo>
                    <a:pt x="775806" y="552753"/>
                    <a:pt x="767757" y="603028"/>
                    <a:pt x="759151" y="617370"/>
                  </a:cubicBezTo>
                  <a:cubicBezTo>
                    <a:pt x="743497" y="643461"/>
                    <a:pt x="723477" y="641128"/>
                    <a:pt x="693836" y="645362"/>
                  </a:cubicBezTo>
                  <a:cubicBezTo>
                    <a:pt x="665955" y="649345"/>
                    <a:pt x="637853" y="651582"/>
                    <a:pt x="609861" y="654692"/>
                  </a:cubicBezTo>
                  <a:lnTo>
                    <a:pt x="535216" y="673354"/>
                  </a:lnTo>
                  <a:cubicBezTo>
                    <a:pt x="522775" y="676464"/>
                    <a:pt x="510059" y="678628"/>
                    <a:pt x="497893" y="682684"/>
                  </a:cubicBezTo>
                  <a:cubicBezTo>
                    <a:pt x="488563" y="685794"/>
                    <a:pt x="479443" y="689630"/>
                    <a:pt x="469902" y="692015"/>
                  </a:cubicBezTo>
                  <a:cubicBezTo>
                    <a:pt x="454516" y="695861"/>
                    <a:pt x="438730" y="697905"/>
                    <a:pt x="423248" y="701345"/>
                  </a:cubicBezTo>
                  <a:cubicBezTo>
                    <a:pt x="410730" y="704127"/>
                    <a:pt x="398367" y="707566"/>
                    <a:pt x="385926" y="710676"/>
                  </a:cubicBezTo>
                  <a:cubicBezTo>
                    <a:pt x="341567" y="740248"/>
                    <a:pt x="361481" y="718698"/>
                    <a:pt x="339273" y="785321"/>
                  </a:cubicBezTo>
                  <a:lnTo>
                    <a:pt x="329942" y="813313"/>
                  </a:lnTo>
                  <a:cubicBezTo>
                    <a:pt x="395566" y="835186"/>
                    <a:pt x="316908" y="813313"/>
                    <a:pt x="441910" y="813313"/>
                  </a:cubicBezTo>
                  <a:cubicBezTo>
                    <a:pt x="491770" y="813313"/>
                    <a:pt x="541436" y="819533"/>
                    <a:pt x="591199" y="822643"/>
                  </a:cubicBezTo>
                  <a:cubicBezTo>
                    <a:pt x="600530" y="828864"/>
                    <a:pt x="611261" y="833375"/>
                    <a:pt x="619191" y="841305"/>
                  </a:cubicBezTo>
                  <a:cubicBezTo>
                    <a:pt x="637281" y="859395"/>
                    <a:pt x="639594" y="874519"/>
                    <a:pt x="647183" y="897288"/>
                  </a:cubicBezTo>
                  <a:cubicBezTo>
                    <a:pt x="644073" y="909729"/>
                    <a:pt x="648112" y="926917"/>
                    <a:pt x="637853" y="934611"/>
                  </a:cubicBezTo>
                  <a:cubicBezTo>
                    <a:pt x="617823" y="949634"/>
                    <a:pt x="594109" y="901652"/>
                    <a:pt x="591199" y="897288"/>
                  </a:cubicBezTo>
                  <a:lnTo>
                    <a:pt x="563208" y="813313"/>
                  </a:lnTo>
                  <a:lnTo>
                    <a:pt x="553877" y="785321"/>
                  </a:lnTo>
                  <a:cubicBezTo>
                    <a:pt x="561155" y="763489"/>
                    <a:pt x="561409" y="743633"/>
                    <a:pt x="591199" y="738668"/>
                  </a:cubicBezTo>
                  <a:cubicBezTo>
                    <a:pt x="600901" y="737051"/>
                    <a:pt x="609860" y="744889"/>
                    <a:pt x="619191" y="747999"/>
                  </a:cubicBezTo>
                  <a:cubicBezTo>
                    <a:pt x="631933" y="760740"/>
                    <a:pt x="650628" y="776994"/>
                    <a:pt x="656514" y="794652"/>
                  </a:cubicBezTo>
                  <a:cubicBezTo>
                    <a:pt x="662496" y="812600"/>
                    <a:pt x="662734" y="831974"/>
                    <a:pt x="665844" y="850635"/>
                  </a:cubicBezTo>
                  <a:cubicBezTo>
                    <a:pt x="664471" y="856129"/>
                    <a:pt x="660748" y="923744"/>
                    <a:pt x="628522" y="878627"/>
                  </a:cubicBezTo>
                  <a:cubicBezTo>
                    <a:pt x="617089" y="862620"/>
                    <a:pt x="616082" y="841304"/>
                    <a:pt x="609861" y="822643"/>
                  </a:cubicBezTo>
                  <a:cubicBezTo>
                    <a:pt x="606751" y="813313"/>
                    <a:pt x="607484" y="801607"/>
                    <a:pt x="600530" y="794652"/>
                  </a:cubicBezTo>
                  <a:lnTo>
                    <a:pt x="581869" y="775990"/>
                  </a:lnTo>
                  <a:cubicBezTo>
                    <a:pt x="563208" y="779100"/>
                    <a:pt x="542806" y="776860"/>
                    <a:pt x="525885" y="785321"/>
                  </a:cubicBezTo>
                  <a:cubicBezTo>
                    <a:pt x="515855" y="790336"/>
                    <a:pt x="505025" y="802317"/>
                    <a:pt x="507224" y="813313"/>
                  </a:cubicBezTo>
                  <a:cubicBezTo>
                    <a:pt x="509423" y="824309"/>
                    <a:pt x="524475" y="828752"/>
                    <a:pt x="535216" y="831974"/>
                  </a:cubicBezTo>
                  <a:cubicBezTo>
                    <a:pt x="556281" y="838294"/>
                    <a:pt x="578759" y="838195"/>
                    <a:pt x="600530" y="841305"/>
                  </a:cubicBezTo>
                  <a:cubicBezTo>
                    <a:pt x="609861" y="847525"/>
                    <a:pt x="623507" y="849936"/>
                    <a:pt x="628522" y="859966"/>
                  </a:cubicBezTo>
                  <a:cubicBezTo>
                    <a:pt x="639992" y="882906"/>
                    <a:pt x="647183" y="934611"/>
                    <a:pt x="647183" y="934611"/>
                  </a:cubicBezTo>
                  <a:cubicBezTo>
                    <a:pt x="668954" y="931501"/>
                    <a:pt x="694198" y="937479"/>
                    <a:pt x="712497" y="925280"/>
                  </a:cubicBezTo>
                  <a:cubicBezTo>
                    <a:pt x="737205" y="908808"/>
                    <a:pt x="686341" y="888876"/>
                    <a:pt x="684506" y="887958"/>
                  </a:cubicBezTo>
                </a:path>
              </a:pathLst>
            </a:cu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D1ACFA1-089B-714D-8591-B8821BCEDD4B}"/>
              </a:ext>
            </a:extLst>
          </p:cNvPr>
          <p:cNvGrpSpPr/>
          <p:nvPr/>
        </p:nvGrpSpPr>
        <p:grpSpPr>
          <a:xfrm>
            <a:off x="3932068" y="2294536"/>
            <a:ext cx="1560305" cy="3029905"/>
            <a:chOff x="3941593" y="2588878"/>
            <a:chExt cx="1560305" cy="3029905"/>
          </a:xfrm>
        </p:grpSpPr>
        <p:sp>
          <p:nvSpPr>
            <p:cNvPr id="25" name="メモ 24">
              <a:extLst>
                <a:ext uri="{FF2B5EF4-FFF2-40B4-BE49-F238E27FC236}">
                  <a16:creationId xmlns:a16="http://schemas.microsoft.com/office/drawing/2014/main" id="{674F9F63-E9D6-1142-9525-C4E7FEEB16AE}"/>
                </a:ext>
              </a:extLst>
            </p:cNvPr>
            <p:cNvSpPr/>
            <p:nvPr/>
          </p:nvSpPr>
          <p:spPr>
            <a:xfrm>
              <a:off x="3941593" y="2588878"/>
              <a:ext cx="1560305" cy="2970453"/>
            </a:xfrm>
            <a:prstGeom prst="foldedCorner">
              <a:avLst>
                <a:gd name="adj" fmla="val 6445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8BD7B184-D2AE-A047-AAD4-9BB364C67220}"/>
                </a:ext>
              </a:extLst>
            </p:cNvPr>
            <p:cNvSpPr/>
            <p:nvPr/>
          </p:nvSpPr>
          <p:spPr>
            <a:xfrm>
              <a:off x="4587635" y="5199069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8" name="グラフィックス 27" descr="クリップ">
              <a:extLst>
                <a:ext uri="{FF2B5EF4-FFF2-40B4-BE49-F238E27FC236}">
                  <a16:creationId xmlns:a16="http://schemas.microsoft.com/office/drawing/2014/main" id="{A68016AB-10CD-AC42-847B-B864E9B7E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201410" y="2629858"/>
              <a:ext cx="384110" cy="384110"/>
            </a:xfrm>
            <a:prstGeom prst="rect">
              <a:avLst/>
            </a:prstGeom>
          </p:spPr>
        </p:pic>
        <p:sp>
          <p:nvSpPr>
            <p:cNvPr id="30" name="正方形/長方形 29">
              <a:extLst>
                <a:ext uri="{FF2B5EF4-FFF2-40B4-BE49-F238E27FC236}">
                  <a16:creationId xmlns:a16="http://schemas.microsoft.com/office/drawing/2014/main" id="{FB0CCB26-5506-9C4C-B2DA-DBCB4C337178}"/>
                </a:ext>
              </a:extLst>
            </p:cNvPr>
            <p:cNvSpPr/>
            <p:nvPr/>
          </p:nvSpPr>
          <p:spPr>
            <a:xfrm>
              <a:off x="4212395" y="2673240"/>
              <a:ext cx="130339" cy="30500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0" name="正方形/長方形 49">
              <a:extLst>
                <a:ext uri="{FF2B5EF4-FFF2-40B4-BE49-F238E27FC236}">
                  <a16:creationId xmlns:a16="http://schemas.microsoft.com/office/drawing/2014/main" id="{D3014102-15F2-1E4A-AAD3-ECED127120E0}"/>
                </a:ext>
              </a:extLst>
            </p:cNvPr>
            <p:cNvSpPr/>
            <p:nvPr/>
          </p:nvSpPr>
          <p:spPr>
            <a:xfrm>
              <a:off x="4506313" y="5235942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1" name="グラフィックス 50" descr="クリップ">
              <a:extLst>
                <a:ext uri="{FF2B5EF4-FFF2-40B4-BE49-F238E27FC236}">
                  <a16:creationId xmlns:a16="http://schemas.microsoft.com/office/drawing/2014/main" id="{827B1645-6626-8A49-8FA9-5070A8B445D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194321" y="2994910"/>
              <a:ext cx="384110" cy="384110"/>
            </a:xfrm>
            <a:prstGeom prst="rect">
              <a:avLst/>
            </a:prstGeom>
          </p:spPr>
        </p:pic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370C841E-38D7-214E-8020-AA4D5B9B52B6}"/>
                </a:ext>
              </a:extLst>
            </p:cNvPr>
            <p:cNvSpPr/>
            <p:nvPr/>
          </p:nvSpPr>
          <p:spPr>
            <a:xfrm>
              <a:off x="4205306" y="3038292"/>
              <a:ext cx="130339" cy="30500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正方形/長方形 52">
              <a:extLst>
                <a:ext uri="{FF2B5EF4-FFF2-40B4-BE49-F238E27FC236}">
                  <a16:creationId xmlns:a16="http://schemas.microsoft.com/office/drawing/2014/main" id="{BF245325-B0E3-C84A-971C-ED6FEAEE0D08}"/>
                </a:ext>
              </a:extLst>
            </p:cNvPr>
            <p:cNvSpPr/>
            <p:nvPr/>
          </p:nvSpPr>
          <p:spPr>
            <a:xfrm>
              <a:off x="4474812" y="3388207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4" name="グラフィックス 53" descr="クリップ">
              <a:extLst>
                <a:ext uri="{FF2B5EF4-FFF2-40B4-BE49-F238E27FC236}">
                  <a16:creationId xmlns:a16="http://schemas.microsoft.com/office/drawing/2014/main" id="{460AC3AD-A948-5646-A7B8-E9FC2F5849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197863" y="3349330"/>
              <a:ext cx="384110" cy="384110"/>
            </a:xfrm>
            <a:prstGeom prst="rect">
              <a:avLst/>
            </a:prstGeom>
          </p:spPr>
        </p:pic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30244DA8-AE9F-014B-A7DB-99A1BACDF35E}"/>
                </a:ext>
              </a:extLst>
            </p:cNvPr>
            <p:cNvSpPr/>
            <p:nvPr/>
          </p:nvSpPr>
          <p:spPr>
            <a:xfrm>
              <a:off x="4208848" y="3392712"/>
              <a:ext cx="130339" cy="30500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A64F7AD8-2F79-DE4F-AC47-048649FF35DD}"/>
                </a:ext>
              </a:extLst>
            </p:cNvPr>
            <p:cNvSpPr/>
            <p:nvPr/>
          </p:nvSpPr>
          <p:spPr>
            <a:xfrm>
              <a:off x="4488987" y="3763891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57" name="グラフィックス 56" descr="クリップ">
              <a:extLst>
                <a:ext uri="{FF2B5EF4-FFF2-40B4-BE49-F238E27FC236}">
                  <a16:creationId xmlns:a16="http://schemas.microsoft.com/office/drawing/2014/main" id="{3EAEC0C6-3A16-4245-8E3C-DC8F1BA329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212038" y="3725014"/>
              <a:ext cx="384110" cy="384110"/>
            </a:xfrm>
            <a:prstGeom prst="rect">
              <a:avLst/>
            </a:prstGeom>
          </p:spPr>
        </p:pic>
        <p:sp>
          <p:nvSpPr>
            <p:cNvPr id="58" name="正方形/長方形 57">
              <a:extLst>
                <a:ext uri="{FF2B5EF4-FFF2-40B4-BE49-F238E27FC236}">
                  <a16:creationId xmlns:a16="http://schemas.microsoft.com/office/drawing/2014/main" id="{56731000-9FBC-6E44-AFE2-E9FD5FEC39E9}"/>
                </a:ext>
              </a:extLst>
            </p:cNvPr>
            <p:cNvSpPr/>
            <p:nvPr/>
          </p:nvSpPr>
          <p:spPr>
            <a:xfrm>
              <a:off x="4233656" y="3768396"/>
              <a:ext cx="130339" cy="30500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E0E382A5-AAEC-1D47-A88F-7ABCB72C63FC}"/>
                </a:ext>
              </a:extLst>
            </p:cNvPr>
            <p:cNvSpPr/>
            <p:nvPr/>
          </p:nvSpPr>
          <p:spPr>
            <a:xfrm>
              <a:off x="4471262" y="4139579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0" name="グラフィックス 59" descr="クリップ">
              <a:extLst>
                <a:ext uri="{FF2B5EF4-FFF2-40B4-BE49-F238E27FC236}">
                  <a16:creationId xmlns:a16="http://schemas.microsoft.com/office/drawing/2014/main" id="{0C777CA8-4A1F-2F49-9B6B-6B8AAD8E93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194313" y="4100702"/>
              <a:ext cx="384110" cy="384110"/>
            </a:xfrm>
            <a:prstGeom prst="rect">
              <a:avLst/>
            </a:prstGeom>
          </p:spPr>
        </p:pic>
        <p:sp>
          <p:nvSpPr>
            <p:cNvPr id="61" name="正方形/長方形 60">
              <a:extLst>
                <a:ext uri="{FF2B5EF4-FFF2-40B4-BE49-F238E27FC236}">
                  <a16:creationId xmlns:a16="http://schemas.microsoft.com/office/drawing/2014/main" id="{CACEF6EE-B81C-8A4F-B2F7-583687A3F56F}"/>
                </a:ext>
              </a:extLst>
            </p:cNvPr>
            <p:cNvSpPr/>
            <p:nvPr/>
          </p:nvSpPr>
          <p:spPr>
            <a:xfrm>
              <a:off x="4205298" y="4144084"/>
              <a:ext cx="130339" cy="30500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769AFEEB-DF3B-AC4E-B2E7-3F133814E005}"/>
                </a:ext>
              </a:extLst>
            </p:cNvPr>
            <p:cNvSpPr/>
            <p:nvPr/>
          </p:nvSpPr>
          <p:spPr>
            <a:xfrm>
              <a:off x="4485438" y="4493999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3" name="グラフィックス 62" descr="クリップ">
              <a:extLst>
                <a:ext uri="{FF2B5EF4-FFF2-40B4-BE49-F238E27FC236}">
                  <a16:creationId xmlns:a16="http://schemas.microsoft.com/office/drawing/2014/main" id="{5A3B218B-EC44-7D4C-A277-4CF83D60B0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208489" y="4455122"/>
              <a:ext cx="384110" cy="384110"/>
            </a:xfrm>
            <a:prstGeom prst="rect">
              <a:avLst/>
            </a:prstGeom>
          </p:spPr>
        </p:pic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84BD0F87-0315-954F-A21E-FBBCB6B8F579}"/>
                </a:ext>
              </a:extLst>
            </p:cNvPr>
            <p:cNvSpPr/>
            <p:nvPr/>
          </p:nvSpPr>
          <p:spPr>
            <a:xfrm>
              <a:off x="4219474" y="4498504"/>
              <a:ext cx="130339" cy="30500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88DA7282-C8E2-9B40-B3EA-3F378861DF67}"/>
                </a:ext>
              </a:extLst>
            </p:cNvPr>
            <p:cNvSpPr/>
            <p:nvPr/>
          </p:nvSpPr>
          <p:spPr>
            <a:xfrm>
              <a:off x="4499613" y="4880317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66" name="グラフィックス 65" descr="クリップ">
              <a:extLst>
                <a:ext uri="{FF2B5EF4-FFF2-40B4-BE49-F238E27FC236}">
                  <a16:creationId xmlns:a16="http://schemas.microsoft.com/office/drawing/2014/main" id="{0C679875-713D-CB44-8DD0-2289B3C75D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5400000">
              <a:off x="4222664" y="4841440"/>
              <a:ext cx="384110" cy="384110"/>
            </a:xfrm>
            <a:prstGeom prst="rect">
              <a:avLst/>
            </a:prstGeom>
          </p:spPr>
        </p:pic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45C791CB-78F3-FE45-9FC5-54B82F0830B6}"/>
                </a:ext>
              </a:extLst>
            </p:cNvPr>
            <p:cNvSpPr/>
            <p:nvPr/>
          </p:nvSpPr>
          <p:spPr>
            <a:xfrm>
              <a:off x="4212383" y="4884822"/>
              <a:ext cx="130339" cy="305007"/>
            </a:xfrm>
            <a:prstGeom prst="rect">
              <a:avLst/>
            </a:prstGeom>
            <a:solidFill>
              <a:schemeClr val="bg1">
                <a:lumMod val="75000"/>
                <a:alpha val="50000"/>
              </a:schemeClr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1" name="直方体 40">
              <a:extLst>
                <a:ext uri="{FF2B5EF4-FFF2-40B4-BE49-F238E27FC236}">
                  <a16:creationId xmlns:a16="http://schemas.microsoft.com/office/drawing/2014/main" id="{7FD89E5C-8FD2-0A4F-88B1-85F527F506D5}"/>
                </a:ext>
              </a:extLst>
            </p:cNvPr>
            <p:cNvSpPr/>
            <p:nvPr/>
          </p:nvSpPr>
          <p:spPr>
            <a:xfrm>
              <a:off x="4313157" y="5241442"/>
              <a:ext cx="915219" cy="377341"/>
            </a:xfrm>
            <a:prstGeom prst="cube">
              <a:avLst>
                <a:gd name="adj" fmla="val 17744"/>
              </a:avLst>
            </a:prstGeom>
            <a:solidFill>
              <a:schemeClr val="accent4">
                <a:alpha val="80000"/>
              </a:schemeClr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5077F0DE-D7C7-8349-AC1E-18F5031EC9A3}"/>
              </a:ext>
            </a:extLst>
          </p:cNvPr>
          <p:cNvGrpSpPr/>
          <p:nvPr/>
        </p:nvGrpSpPr>
        <p:grpSpPr>
          <a:xfrm>
            <a:off x="6845850" y="2235183"/>
            <a:ext cx="1800000" cy="3078801"/>
            <a:chOff x="6845850" y="2424750"/>
            <a:chExt cx="1800000" cy="3078801"/>
          </a:xfrm>
        </p:grpSpPr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87EEFD69-AE54-9549-BA25-132CFA9715B8}"/>
                </a:ext>
              </a:extLst>
            </p:cNvPr>
            <p:cNvGrpSpPr/>
            <p:nvPr/>
          </p:nvGrpSpPr>
          <p:grpSpPr>
            <a:xfrm>
              <a:off x="6845850" y="2424750"/>
              <a:ext cx="1800000" cy="3060000"/>
              <a:chOff x="5760000" y="2520000"/>
              <a:chExt cx="1800000" cy="3060000"/>
            </a:xfrm>
          </p:grpSpPr>
          <p:sp>
            <p:nvSpPr>
              <p:cNvPr id="17" name="角丸四角形 16">
                <a:extLst>
                  <a:ext uri="{FF2B5EF4-FFF2-40B4-BE49-F238E27FC236}">
                    <a16:creationId xmlns:a16="http://schemas.microsoft.com/office/drawing/2014/main" id="{C3D9A08C-970C-D341-8789-71CB77A85317}"/>
                  </a:ext>
                </a:extLst>
              </p:cNvPr>
              <p:cNvSpPr/>
              <p:nvPr/>
            </p:nvSpPr>
            <p:spPr>
              <a:xfrm>
                <a:off x="5760000" y="2520000"/>
                <a:ext cx="1800000" cy="3060000"/>
              </a:xfrm>
              <a:prstGeom prst="roundRect">
                <a:avLst>
                  <a:gd name="adj" fmla="val 6364"/>
                </a:avLst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kumimoji="1" lang="ja-JP" altLang="en-US" sz="1600"/>
              </a:p>
            </p:txBody>
          </p:sp>
          <p:sp>
            <p:nvSpPr>
              <p:cNvPr id="32" name="角丸四角形 31">
                <a:extLst>
                  <a:ext uri="{FF2B5EF4-FFF2-40B4-BE49-F238E27FC236}">
                    <a16:creationId xmlns:a16="http://schemas.microsoft.com/office/drawing/2014/main" id="{AE2F9EB5-4F3D-3D4C-AAE8-E11A7FE66A66}"/>
                  </a:ext>
                </a:extLst>
              </p:cNvPr>
              <p:cNvSpPr/>
              <p:nvPr/>
            </p:nvSpPr>
            <p:spPr>
              <a:xfrm>
                <a:off x="5796000" y="2556000"/>
                <a:ext cx="1728000" cy="2988000"/>
              </a:xfrm>
              <a:prstGeom prst="roundRect">
                <a:avLst>
                  <a:gd name="adj" fmla="val 6364"/>
                </a:avLst>
              </a:prstGeom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kumimoji="1" lang="ja-JP" altLang="en-US" sz="1600"/>
              </a:p>
            </p:txBody>
          </p:sp>
        </p:grp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5A351ED9-CBE8-3447-9A3C-1CA8CB2D8F98}"/>
                </a:ext>
              </a:extLst>
            </p:cNvPr>
            <p:cNvSpPr/>
            <p:nvPr/>
          </p:nvSpPr>
          <p:spPr>
            <a:xfrm>
              <a:off x="7500216" y="3265932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75602338-7C9F-414A-95A1-15A7F48FDF2F}"/>
                </a:ext>
              </a:extLst>
            </p:cNvPr>
            <p:cNvSpPr/>
            <p:nvPr/>
          </p:nvSpPr>
          <p:spPr>
            <a:xfrm>
              <a:off x="7511233" y="3666750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正方形/長方形 70">
              <a:extLst>
                <a:ext uri="{FF2B5EF4-FFF2-40B4-BE49-F238E27FC236}">
                  <a16:creationId xmlns:a16="http://schemas.microsoft.com/office/drawing/2014/main" id="{6DE79376-F213-1B49-9599-505C7F7793F0}"/>
                </a:ext>
              </a:extLst>
            </p:cNvPr>
            <p:cNvSpPr/>
            <p:nvPr/>
          </p:nvSpPr>
          <p:spPr>
            <a:xfrm>
              <a:off x="7500216" y="4040875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正方形/長方形 71">
              <a:extLst>
                <a:ext uri="{FF2B5EF4-FFF2-40B4-BE49-F238E27FC236}">
                  <a16:creationId xmlns:a16="http://schemas.microsoft.com/office/drawing/2014/main" id="{86D5EEE7-D37E-D542-A966-698FB072E7B9}"/>
                </a:ext>
              </a:extLst>
            </p:cNvPr>
            <p:cNvSpPr/>
            <p:nvPr/>
          </p:nvSpPr>
          <p:spPr>
            <a:xfrm>
              <a:off x="7500216" y="4441693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id="{501494A9-CD46-3049-AB98-8F9F7CDC304C}"/>
                </a:ext>
              </a:extLst>
            </p:cNvPr>
            <p:cNvSpPr/>
            <p:nvPr/>
          </p:nvSpPr>
          <p:spPr>
            <a:xfrm>
              <a:off x="7500216" y="4772756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5" name="正方形/長方形 74">
              <a:extLst>
                <a:ext uri="{FF2B5EF4-FFF2-40B4-BE49-F238E27FC236}">
                  <a16:creationId xmlns:a16="http://schemas.microsoft.com/office/drawing/2014/main" id="{0BB4BE43-47F7-BA46-B3ED-03AB3A733275}"/>
                </a:ext>
              </a:extLst>
            </p:cNvPr>
            <p:cNvSpPr/>
            <p:nvPr/>
          </p:nvSpPr>
          <p:spPr>
            <a:xfrm>
              <a:off x="7460921" y="5170151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6" name="正方形/長方形 75">
              <a:extLst>
                <a:ext uri="{FF2B5EF4-FFF2-40B4-BE49-F238E27FC236}">
                  <a16:creationId xmlns:a16="http://schemas.microsoft.com/office/drawing/2014/main" id="{695FC326-604F-1347-97F7-CDC2DE99143A}"/>
                </a:ext>
              </a:extLst>
            </p:cNvPr>
            <p:cNvSpPr/>
            <p:nvPr/>
          </p:nvSpPr>
          <p:spPr>
            <a:xfrm>
              <a:off x="7578037" y="5103819"/>
              <a:ext cx="576000" cy="288000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4" name="直方体 73">
              <a:extLst>
                <a:ext uri="{FF2B5EF4-FFF2-40B4-BE49-F238E27FC236}">
                  <a16:creationId xmlns:a16="http://schemas.microsoft.com/office/drawing/2014/main" id="{ABEA03FD-5C3C-1C40-8F0A-A38DD31C3CB0}"/>
                </a:ext>
              </a:extLst>
            </p:cNvPr>
            <p:cNvSpPr/>
            <p:nvPr/>
          </p:nvSpPr>
          <p:spPr>
            <a:xfrm>
              <a:off x="7323005" y="5126210"/>
              <a:ext cx="915219" cy="377341"/>
            </a:xfrm>
            <a:prstGeom prst="cube">
              <a:avLst>
                <a:gd name="adj" fmla="val 17744"/>
              </a:avLst>
            </a:prstGeom>
            <a:solidFill>
              <a:schemeClr val="accent4">
                <a:alpha val="80000"/>
              </a:schemeClr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>
              <a:extLst>
                <a:ext uri="{FF2B5EF4-FFF2-40B4-BE49-F238E27FC236}">
                  <a16:creationId xmlns:a16="http://schemas.microsoft.com/office/drawing/2014/main" id="{F9E84911-1071-CD45-A808-BAF26E8D4A3C}"/>
                </a:ext>
              </a:extLst>
            </p:cNvPr>
            <p:cNvSpPr/>
            <p:nvPr/>
          </p:nvSpPr>
          <p:spPr>
            <a:xfrm>
              <a:off x="7692272" y="3270992"/>
              <a:ext cx="107156" cy="1071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C00000"/>
              </a:solidFill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AEC2AFB6-DC8F-4548-8686-14425C4D29A1}"/>
                </a:ext>
              </a:extLst>
            </p:cNvPr>
            <p:cNvSpPr/>
            <p:nvPr/>
          </p:nvSpPr>
          <p:spPr>
            <a:xfrm>
              <a:off x="7656910" y="4769308"/>
              <a:ext cx="107156" cy="1071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C00000"/>
              </a:solidFill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円/楕円 38">
              <a:extLst>
                <a:ext uri="{FF2B5EF4-FFF2-40B4-BE49-F238E27FC236}">
                  <a16:creationId xmlns:a16="http://schemas.microsoft.com/office/drawing/2014/main" id="{8E7C5C63-A457-4742-96EB-0ED4537CEF46}"/>
                </a:ext>
              </a:extLst>
            </p:cNvPr>
            <p:cNvSpPr/>
            <p:nvPr/>
          </p:nvSpPr>
          <p:spPr>
            <a:xfrm>
              <a:off x="7692272" y="3674884"/>
              <a:ext cx="107156" cy="1071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C00000"/>
              </a:solidFill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7" name="円/楕円 76">
              <a:extLst>
                <a:ext uri="{FF2B5EF4-FFF2-40B4-BE49-F238E27FC236}">
                  <a16:creationId xmlns:a16="http://schemas.microsoft.com/office/drawing/2014/main" id="{9D2E3B48-D4CE-F847-8D62-C9EABCDAA20F}"/>
                </a:ext>
              </a:extLst>
            </p:cNvPr>
            <p:cNvSpPr/>
            <p:nvPr/>
          </p:nvSpPr>
          <p:spPr>
            <a:xfrm>
              <a:off x="7673458" y="4457529"/>
              <a:ext cx="107156" cy="1071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C00000"/>
              </a:solidFill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8" name="円/楕円 77">
              <a:extLst>
                <a:ext uri="{FF2B5EF4-FFF2-40B4-BE49-F238E27FC236}">
                  <a16:creationId xmlns:a16="http://schemas.microsoft.com/office/drawing/2014/main" id="{6C1FB802-2732-E34D-A3F6-F29EFCC5EAC2}"/>
                </a:ext>
              </a:extLst>
            </p:cNvPr>
            <p:cNvSpPr/>
            <p:nvPr/>
          </p:nvSpPr>
          <p:spPr>
            <a:xfrm>
              <a:off x="7125045" y="5170151"/>
              <a:ext cx="107156" cy="1071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C00000"/>
              </a:solidFill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9" name="円/楕円 78">
              <a:extLst>
                <a:ext uri="{FF2B5EF4-FFF2-40B4-BE49-F238E27FC236}">
                  <a16:creationId xmlns:a16="http://schemas.microsoft.com/office/drawing/2014/main" id="{1A432FF9-F3D5-0640-B0FF-E6BE215C7507}"/>
                </a:ext>
              </a:extLst>
            </p:cNvPr>
            <p:cNvSpPr/>
            <p:nvPr/>
          </p:nvSpPr>
          <p:spPr>
            <a:xfrm>
              <a:off x="7692077" y="4045857"/>
              <a:ext cx="107156" cy="1071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C00000"/>
              </a:solidFill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0" name="円/楕円 79">
              <a:extLst>
                <a:ext uri="{FF2B5EF4-FFF2-40B4-BE49-F238E27FC236}">
                  <a16:creationId xmlns:a16="http://schemas.microsoft.com/office/drawing/2014/main" id="{64AC220A-CA4B-2D4B-8383-0E2EAEDBD277}"/>
                </a:ext>
              </a:extLst>
            </p:cNvPr>
            <p:cNvSpPr/>
            <p:nvPr/>
          </p:nvSpPr>
          <p:spPr>
            <a:xfrm>
              <a:off x="6966337" y="5170151"/>
              <a:ext cx="107156" cy="107156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rgbClr val="C00000"/>
              </a:solidFill>
            </a:ln>
            <a:effectLst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EA43328C-852B-6746-A824-8A98FC246E66}"/>
                </a:ext>
              </a:extLst>
            </p:cNvPr>
            <p:cNvSpPr txBox="1"/>
            <p:nvPr/>
          </p:nvSpPr>
          <p:spPr>
            <a:xfrm>
              <a:off x="6902698" y="4568687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/>
                <a:t>磁石</a:t>
              </a:r>
            </a:p>
          </p:txBody>
        </p: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34B3D3CD-1335-C14E-B642-11408A412DF9}"/>
                </a:ext>
              </a:extLst>
            </p:cNvPr>
            <p:cNvCxnSpPr/>
            <p:nvPr/>
          </p:nvCxnSpPr>
          <p:spPr>
            <a:xfrm>
              <a:off x="7178623" y="4822886"/>
              <a:ext cx="0" cy="30828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8" name="角丸四角形 67">
            <a:extLst>
              <a:ext uri="{FF2B5EF4-FFF2-40B4-BE49-F238E27FC236}">
                <a16:creationId xmlns:a16="http://schemas.microsoft.com/office/drawing/2014/main" id="{034F7A3B-E32B-E040-B156-E3E515B30082}"/>
              </a:ext>
            </a:extLst>
          </p:cNvPr>
          <p:cNvSpPr/>
          <p:nvPr/>
        </p:nvSpPr>
        <p:spPr>
          <a:xfrm>
            <a:off x="817399" y="5701215"/>
            <a:ext cx="5983847" cy="5686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400">
                <a:latin typeface="+mn-ea"/>
              </a:rPr>
              <a:t>自閉症支援に日本でもスケジュール表が使われ始めた頃（</a:t>
            </a:r>
            <a:r>
              <a:rPr lang="en-US" altLang="ja-JP" sz="1400" dirty="0">
                <a:latin typeface="+mn-ea"/>
              </a:rPr>
              <a:t>1990</a:t>
            </a:r>
            <a:r>
              <a:rPr lang="ja-JP" altLang="en-US" sz="1400">
                <a:latin typeface="+mn-ea"/>
              </a:rPr>
              <a:t>年代後半）は、</a:t>
            </a:r>
            <a:endParaRPr kumimoji="1" lang="en-US" altLang="ja-JP" sz="1400" dirty="0">
              <a:latin typeface="+mn-ea"/>
            </a:endParaRPr>
          </a:p>
          <a:p>
            <a:r>
              <a:rPr lang="ja-JP" altLang="en-US" sz="1400">
                <a:latin typeface="+mn-ea"/>
              </a:rPr>
              <a:t>簡単な作りの物がよく使われました。</a:t>
            </a:r>
            <a:endParaRPr kumimoji="1" lang="ja-JP" altLang="en-US" sz="140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214030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E29C13-9F91-BA4A-BC42-648EE5EAF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/>
              <a:t>２）スケジュール表の具体的な形態（中期以降）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3933054-0EF5-B04E-A19C-F3A520DC7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B675803-0E29-D34D-BD0D-523866602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AF25D7E-464D-FE41-B1D7-6F5376E3F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6</a:t>
            </a:fld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6F86241-F705-2948-91C8-4675A4D030F4}"/>
              </a:ext>
            </a:extLst>
          </p:cNvPr>
          <p:cNvSpPr txBox="1"/>
          <p:nvPr/>
        </p:nvSpPr>
        <p:spPr>
          <a:xfrm>
            <a:off x="621455" y="1822484"/>
            <a:ext cx="15953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/>
              <a:t>ﾏｼﾞｯｸﾃｰﾌﾟ</a:t>
            </a:r>
            <a:r>
              <a:rPr kumimoji="1" lang="ja-JP" altLang="en-US" sz="2000"/>
              <a:t>型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83EA93C4-EFFC-5442-A8FD-AD085D4BD9C4}"/>
              </a:ext>
            </a:extLst>
          </p:cNvPr>
          <p:cNvSpPr txBox="1"/>
          <p:nvPr/>
        </p:nvSpPr>
        <p:spPr>
          <a:xfrm>
            <a:off x="2865787" y="1827333"/>
            <a:ext cx="16466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/>
              <a:t>ﾏｸﾞﾈｯﾄｼｰﾄ型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26B8B7A3-65DE-5044-9D40-86C7A5C7F7EC}"/>
              </a:ext>
            </a:extLst>
          </p:cNvPr>
          <p:cNvGrpSpPr/>
          <p:nvPr/>
        </p:nvGrpSpPr>
        <p:grpSpPr>
          <a:xfrm>
            <a:off x="2796297" y="2349486"/>
            <a:ext cx="1800000" cy="3078801"/>
            <a:chOff x="4201085" y="2234667"/>
            <a:chExt cx="1800000" cy="3078801"/>
          </a:xfrm>
        </p:grpSpPr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2D57FE18-BA58-7447-8067-32B12679EAD3}"/>
                </a:ext>
              </a:extLst>
            </p:cNvPr>
            <p:cNvGrpSpPr/>
            <p:nvPr/>
          </p:nvGrpSpPr>
          <p:grpSpPr>
            <a:xfrm>
              <a:off x="4201085" y="2234667"/>
              <a:ext cx="1800000" cy="3078801"/>
              <a:chOff x="6845850" y="2424750"/>
              <a:chExt cx="1800000" cy="3078801"/>
            </a:xfrm>
          </p:grpSpPr>
          <p:grpSp>
            <p:nvGrpSpPr>
              <p:cNvPr id="23" name="グループ化 22">
                <a:extLst>
                  <a:ext uri="{FF2B5EF4-FFF2-40B4-BE49-F238E27FC236}">
                    <a16:creationId xmlns:a16="http://schemas.microsoft.com/office/drawing/2014/main" id="{EB4131C3-BA7C-024E-B81D-84BF0CBE98D9}"/>
                  </a:ext>
                </a:extLst>
              </p:cNvPr>
              <p:cNvGrpSpPr/>
              <p:nvPr/>
            </p:nvGrpSpPr>
            <p:grpSpPr>
              <a:xfrm>
                <a:off x="6845850" y="2424750"/>
                <a:ext cx="1800000" cy="3060000"/>
                <a:chOff x="5760000" y="2520000"/>
                <a:chExt cx="1800000" cy="3060000"/>
              </a:xfrm>
            </p:grpSpPr>
            <p:sp>
              <p:nvSpPr>
                <p:cNvPr id="50" name="角丸四角形 49">
                  <a:extLst>
                    <a:ext uri="{FF2B5EF4-FFF2-40B4-BE49-F238E27FC236}">
                      <a16:creationId xmlns:a16="http://schemas.microsoft.com/office/drawing/2014/main" id="{A25A97F2-DC5C-F147-A76E-1CD699541E8B}"/>
                    </a:ext>
                  </a:extLst>
                </p:cNvPr>
                <p:cNvSpPr/>
                <p:nvPr/>
              </p:nvSpPr>
              <p:spPr>
                <a:xfrm>
                  <a:off x="5760000" y="2520000"/>
                  <a:ext cx="1800000" cy="3060000"/>
                </a:xfrm>
                <a:prstGeom prst="roundRect">
                  <a:avLst>
                    <a:gd name="adj" fmla="val 6364"/>
                  </a:avLst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kumimoji="1" lang="ja-JP" altLang="en-US" sz="1600"/>
                </a:p>
              </p:txBody>
            </p:sp>
            <p:sp>
              <p:nvSpPr>
                <p:cNvPr id="51" name="角丸四角形 50">
                  <a:extLst>
                    <a:ext uri="{FF2B5EF4-FFF2-40B4-BE49-F238E27FC236}">
                      <a16:creationId xmlns:a16="http://schemas.microsoft.com/office/drawing/2014/main" id="{35232526-A238-114B-AE5F-E4CBAC8F2586}"/>
                    </a:ext>
                  </a:extLst>
                </p:cNvPr>
                <p:cNvSpPr/>
                <p:nvPr/>
              </p:nvSpPr>
              <p:spPr>
                <a:xfrm>
                  <a:off x="5796000" y="2556000"/>
                  <a:ext cx="1728000" cy="2988000"/>
                </a:xfrm>
                <a:prstGeom prst="roundRect">
                  <a:avLst>
                    <a:gd name="adj" fmla="val 6364"/>
                  </a:avLst>
                </a:prstGeom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kumimoji="1" lang="ja-JP" altLang="en-US" sz="1600"/>
                </a:p>
              </p:txBody>
            </p:sp>
          </p:grpSp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7AD4CE9C-76C3-5245-A952-4F467452F276}"/>
                  </a:ext>
                </a:extLst>
              </p:cNvPr>
              <p:cNvSpPr/>
              <p:nvPr/>
            </p:nvSpPr>
            <p:spPr>
              <a:xfrm>
                <a:off x="7500216" y="3265932"/>
                <a:ext cx="576000" cy="28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5" name="正方形/長方形 24">
                <a:extLst>
                  <a:ext uri="{FF2B5EF4-FFF2-40B4-BE49-F238E27FC236}">
                    <a16:creationId xmlns:a16="http://schemas.microsoft.com/office/drawing/2014/main" id="{E60A9A07-4F44-A547-A654-E1EE55E1EE69}"/>
                  </a:ext>
                </a:extLst>
              </p:cNvPr>
              <p:cNvSpPr/>
              <p:nvPr/>
            </p:nvSpPr>
            <p:spPr>
              <a:xfrm>
                <a:off x="7511233" y="3666750"/>
                <a:ext cx="576000" cy="28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6" name="正方形/長方形 25">
                <a:extLst>
                  <a:ext uri="{FF2B5EF4-FFF2-40B4-BE49-F238E27FC236}">
                    <a16:creationId xmlns:a16="http://schemas.microsoft.com/office/drawing/2014/main" id="{44D660A1-0663-6C4F-9463-5CBF6E7D4B99}"/>
                  </a:ext>
                </a:extLst>
              </p:cNvPr>
              <p:cNvSpPr/>
              <p:nvPr/>
            </p:nvSpPr>
            <p:spPr>
              <a:xfrm>
                <a:off x="7500216" y="4040875"/>
                <a:ext cx="576000" cy="28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F1D97DC3-7FCE-4845-9985-732386A1AA86}"/>
                  </a:ext>
                </a:extLst>
              </p:cNvPr>
              <p:cNvSpPr/>
              <p:nvPr/>
            </p:nvSpPr>
            <p:spPr>
              <a:xfrm>
                <a:off x="7500216" y="4441693"/>
                <a:ext cx="576000" cy="28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8" name="正方形/長方形 27">
                <a:extLst>
                  <a:ext uri="{FF2B5EF4-FFF2-40B4-BE49-F238E27FC236}">
                    <a16:creationId xmlns:a16="http://schemas.microsoft.com/office/drawing/2014/main" id="{A8CB1D32-1C4A-604F-8168-BE2A0891D75D}"/>
                  </a:ext>
                </a:extLst>
              </p:cNvPr>
              <p:cNvSpPr/>
              <p:nvPr/>
            </p:nvSpPr>
            <p:spPr>
              <a:xfrm>
                <a:off x="7500216" y="4772756"/>
                <a:ext cx="576000" cy="28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5D50EC85-9125-6043-8472-0059BEB3E075}"/>
                  </a:ext>
                </a:extLst>
              </p:cNvPr>
              <p:cNvSpPr/>
              <p:nvPr/>
            </p:nvSpPr>
            <p:spPr>
              <a:xfrm>
                <a:off x="7460921" y="5170151"/>
                <a:ext cx="576000" cy="28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0" name="正方形/長方形 29">
                <a:extLst>
                  <a:ext uri="{FF2B5EF4-FFF2-40B4-BE49-F238E27FC236}">
                    <a16:creationId xmlns:a16="http://schemas.microsoft.com/office/drawing/2014/main" id="{CD956116-6C1B-DC41-A4D9-E90D75A117ED}"/>
                  </a:ext>
                </a:extLst>
              </p:cNvPr>
              <p:cNvSpPr/>
              <p:nvPr/>
            </p:nvSpPr>
            <p:spPr>
              <a:xfrm>
                <a:off x="7578037" y="5103819"/>
                <a:ext cx="576000" cy="288000"/>
              </a:xfrm>
              <a:prstGeom prst="rect">
                <a:avLst/>
              </a:prstGeom>
              <a:solidFill>
                <a:schemeClr val="bg1"/>
              </a:solidFill>
              <a:ln w="3175">
                <a:solidFill>
                  <a:schemeClr val="tx1">
                    <a:lumMod val="85000"/>
                    <a:lumOff val="1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1" name="直方体 30">
                <a:extLst>
                  <a:ext uri="{FF2B5EF4-FFF2-40B4-BE49-F238E27FC236}">
                    <a16:creationId xmlns:a16="http://schemas.microsoft.com/office/drawing/2014/main" id="{21466D6A-B6B5-D140-89C5-D2CA5899A83E}"/>
                  </a:ext>
                </a:extLst>
              </p:cNvPr>
              <p:cNvSpPr/>
              <p:nvPr/>
            </p:nvSpPr>
            <p:spPr>
              <a:xfrm>
                <a:off x="7323005" y="5126210"/>
                <a:ext cx="915219" cy="377341"/>
              </a:xfrm>
              <a:prstGeom prst="cube">
                <a:avLst>
                  <a:gd name="adj" fmla="val 17744"/>
                </a:avLst>
              </a:prstGeom>
              <a:solidFill>
                <a:schemeClr val="accent4">
                  <a:alpha val="80000"/>
                </a:schemeClr>
              </a:solidFill>
              <a:ln w="6350"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7" name="角丸四角形吹き出し 6">
              <a:extLst>
                <a:ext uri="{FF2B5EF4-FFF2-40B4-BE49-F238E27FC236}">
                  <a16:creationId xmlns:a16="http://schemas.microsoft.com/office/drawing/2014/main" id="{5B4428CF-004B-A148-A513-E5F97C4F5DCD}"/>
                </a:ext>
              </a:extLst>
            </p:cNvPr>
            <p:cNvSpPr/>
            <p:nvPr/>
          </p:nvSpPr>
          <p:spPr>
            <a:xfrm>
              <a:off x="5133975" y="2429613"/>
              <a:ext cx="763443" cy="580782"/>
            </a:xfrm>
            <a:prstGeom prst="wedgeRoundRectCallout">
              <a:avLst>
                <a:gd name="adj1" fmla="val -43290"/>
                <a:gd name="adj2" fmla="val 69658"/>
                <a:gd name="adj3" fmla="val 16667"/>
              </a:avLst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kumimoji="1" lang="ja-JP" altLang="en-US" sz="1200"/>
                <a:t>裏面</a:t>
              </a:r>
            </a:p>
          </p:txBody>
        </p:sp>
        <p:sp>
          <p:nvSpPr>
            <p:cNvPr id="52" name="正方形/長方形 51">
              <a:extLst>
                <a:ext uri="{FF2B5EF4-FFF2-40B4-BE49-F238E27FC236}">
                  <a16:creationId xmlns:a16="http://schemas.microsoft.com/office/drawing/2014/main" id="{94408281-117D-F345-A40D-B0A46602BE49}"/>
                </a:ext>
              </a:extLst>
            </p:cNvPr>
            <p:cNvSpPr/>
            <p:nvPr/>
          </p:nvSpPr>
          <p:spPr>
            <a:xfrm>
              <a:off x="5236451" y="2647224"/>
              <a:ext cx="576000" cy="288000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3175">
              <a:solidFill>
                <a:schemeClr val="tx1">
                  <a:lumMod val="85000"/>
                  <a:lumOff val="1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C6464B42-AC38-304B-9351-8F7C6B620AB4}"/>
              </a:ext>
            </a:extLst>
          </p:cNvPr>
          <p:cNvGrpSpPr/>
          <p:nvPr/>
        </p:nvGrpSpPr>
        <p:grpSpPr>
          <a:xfrm>
            <a:off x="846563" y="2352075"/>
            <a:ext cx="1085851" cy="3040230"/>
            <a:chOff x="3536007" y="2167802"/>
            <a:chExt cx="1085851" cy="3040230"/>
          </a:xfrm>
        </p:grpSpPr>
        <p:sp>
          <p:nvSpPr>
            <p:cNvPr id="8" name="角丸四角形 7">
              <a:extLst>
                <a:ext uri="{FF2B5EF4-FFF2-40B4-BE49-F238E27FC236}">
                  <a16:creationId xmlns:a16="http://schemas.microsoft.com/office/drawing/2014/main" id="{B1C3710B-93F3-7540-961F-B49DCFA0A9F2}"/>
                </a:ext>
              </a:extLst>
            </p:cNvPr>
            <p:cNvSpPr/>
            <p:nvPr/>
          </p:nvSpPr>
          <p:spPr>
            <a:xfrm>
              <a:off x="3536007" y="2167802"/>
              <a:ext cx="1085850" cy="2684510"/>
            </a:xfrm>
            <a:prstGeom prst="roundRect">
              <a:avLst>
                <a:gd name="adj" fmla="val 6355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ja-JP" altLang="en-US" sz="1600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A9D0D070-C194-BB4E-A74E-D9CA0D056083}"/>
                </a:ext>
              </a:extLst>
            </p:cNvPr>
            <p:cNvSpPr/>
            <p:nvPr/>
          </p:nvSpPr>
          <p:spPr>
            <a:xfrm>
              <a:off x="4031588" y="2237061"/>
              <a:ext cx="108000" cy="2520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solidFill>
                <a:schemeClr val="bg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8" name="正方形/長方形 97">
              <a:extLst>
                <a:ext uri="{FF2B5EF4-FFF2-40B4-BE49-F238E27FC236}">
                  <a16:creationId xmlns:a16="http://schemas.microsoft.com/office/drawing/2014/main" id="{4BA18BB1-A3E8-B64A-B1C6-E28370C85F03}"/>
                </a:ext>
              </a:extLst>
            </p:cNvPr>
            <p:cNvSpPr/>
            <p:nvPr/>
          </p:nvSpPr>
          <p:spPr>
            <a:xfrm>
              <a:off x="3790932" y="2986935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9" name="正方形/長方形 98">
              <a:extLst>
                <a:ext uri="{FF2B5EF4-FFF2-40B4-BE49-F238E27FC236}">
                  <a16:creationId xmlns:a16="http://schemas.microsoft.com/office/drawing/2014/main" id="{11F70CF1-5929-FB47-9416-929F8C987B54}"/>
                </a:ext>
              </a:extLst>
            </p:cNvPr>
            <p:cNvSpPr/>
            <p:nvPr/>
          </p:nvSpPr>
          <p:spPr>
            <a:xfrm>
              <a:off x="3790932" y="3362040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0" name="正方形/長方形 99">
              <a:extLst>
                <a:ext uri="{FF2B5EF4-FFF2-40B4-BE49-F238E27FC236}">
                  <a16:creationId xmlns:a16="http://schemas.microsoft.com/office/drawing/2014/main" id="{0CF11F6E-275F-CC48-AADD-A57F3E6A4F94}"/>
                </a:ext>
              </a:extLst>
            </p:cNvPr>
            <p:cNvSpPr/>
            <p:nvPr/>
          </p:nvSpPr>
          <p:spPr>
            <a:xfrm>
              <a:off x="3811357" y="3729585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A4F8D92E-69B4-0347-8463-1F4BB680790E}"/>
                </a:ext>
              </a:extLst>
            </p:cNvPr>
            <p:cNvSpPr/>
            <p:nvPr/>
          </p:nvSpPr>
          <p:spPr>
            <a:xfrm>
              <a:off x="3820882" y="4094068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2" name="正方形/長方形 101">
              <a:extLst>
                <a:ext uri="{FF2B5EF4-FFF2-40B4-BE49-F238E27FC236}">
                  <a16:creationId xmlns:a16="http://schemas.microsoft.com/office/drawing/2014/main" id="{29F33C01-8E24-6445-8CA4-C1DE8B3E5A9B}"/>
                </a:ext>
              </a:extLst>
            </p:cNvPr>
            <p:cNvSpPr/>
            <p:nvPr/>
          </p:nvSpPr>
          <p:spPr>
            <a:xfrm>
              <a:off x="3816205" y="4465644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" name="角丸四角形吹き出し 102">
              <a:extLst>
                <a:ext uri="{FF2B5EF4-FFF2-40B4-BE49-F238E27FC236}">
                  <a16:creationId xmlns:a16="http://schemas.microsoft.com/office/drawing/2014/main" id="{277F674D-AD66-0742-87CC-80F495A23CBE}"/>
                </a:ext>
              </a:extLst>
            </p:cNvPr>
            <p:cNvSpPr/>
            <p:nvPr/>
          </p:nvSpPr>
          <p:spPr>
            <a:xfrm>
              <a:off x="3824414" y="2226686"/>
              <a:ext cx="763443" cy="580782"/>
            </a:xfrm>
            <a:prstGeom prst="wedgeRoundRectCallout">
              <a:avLst>
                <a:gd name="adj1" fmla="val 5368"/>
                <a:gd name="adj2" fmla="val 89338"/>
                <a:gd name="adj3" fmla="val 16667"/>
              </a:avLst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kumimoji="1" lang="ja-JP" altLang="en-US" sz="1200"/>
                <a:t>裏面</a:t>
              </a: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F78D414A-2CC9-F643-8F9D-115F5A94C8A0}"/>
                </a:ext>
              </a:extLst>
            </p:cNvPr>
            <p:cNvSpPr/>
            <p:nvPr/>
          </p:nvSpPr>
          <p:spPr>
            <a:xfrm>
              <a:off x="3918135" y="2433369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50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正方形/長方形 42">
              <a:extLst>
                <a:ext uri="{FF2B5EF4-FFF2-40B4-BE49-F238E27FC236}">
                  <a16:creationId xmlns:a16="http://schemas.microsoft.com/office/drawing/2014/main" id="{062A1373-CF6E-6945-BEF8-E20A05D30AED}"/>
                </a:ext>
              </a:extLst>
            </p:cNvPr>
            <p:cNvSpPr/>
            <p:nvPr/>
          </p:nvSpPr>
          <p:spPr>
            <a:xfrm>
              <a:off x="4130856" y="2495583"/>
              <a:ext cx="144000" cy="144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0" scaled="0"/>
              <a:tileRect/>
            </a:gra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7" name="正方形/長方形 106">
              <a:extLst>
                <a:ext uri="{FF2B5EF4-FFF2-40B4-BE49-F238E27FC236}">
                  <a16:creationId xmlns:a16="http://schemas.microsoft.com/office/drawing/2014/main" id="{6EDE4415-6C41-2346-8DFB-D2E0E5C015FC}"/>
                </a:ext>
              </a:extLst>
            </p:cNvPr>
            <p:cNvSpPr/>
            <p:nvPr/>
          </p:nvSpPr>
          <p:spPr>
            <a:xfrm>
              <a:off x="3728143" y="4804811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50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8" name="正方形/長方形 107">
              <a:extLst>
                <a:ext uri="{FF2B5EF4-FFF2-40B4-BE49-F238E27FC236}">
                  <a16:creationId xmlns:a16="http://schemas.microsoft.com/office/drawing/2014/main" id="{35A10A0A-D1B8-C446-811C-4FF85843B773}"/>
                </a:ext>
              </a:extLst>
            </p:cNvPr>
            <p:cNvSpPr/>
            <p:nvPr/>
          </p:nvSpPr>
          <p:spPr>
            <a:xfrm>
              <a:off x="3918363" y="4729909"/>
              <a:ext cx="576000" cy="28800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bg1">
                  <a:lumMod val="50000"/>
                  <a:alpha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5" name="直方体 64">
              <a:extLst>
                <a:ext uri="{FF2B5EF4-FFF2-40B4-BE49-F238E27FC236}">
                  <a16:creationId xmlns:a16="http://schemas.microsoft.com/office/drawing/2014/main" id="{A89B566E-72E5-6041-971F-23CEC2045658}"/>
                </a:ext>
              </a:extLst>
            </p:cNvPr>
            <p:cNvSpPr/>
            <p:nvPr/>
          </p:nvSpPr>
          <p:spPr>
            <a:xfrm>
              <a:off x="3536008" y="4830691"/>
              <a:ext cx="1085850" cy="377341"/>
            </a:xfrm>
            <a:prstGeom prst="cube">
              <a:avLst>
                <a:gd name="adj" fmla="val 17744"/>
              </a:avLst>
            </a:prstGeom>
            <a:solidFill>
              <a:schemeClr val="accent4">
                <a:alpha val="80000"/>
              </a:schemeClr>
            </a:solidFill>
            <a:ln w="6350"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CF137B19-4ACA-D04A-B0D0-74E569A70B66}"/>
              </a:ext>
            </a:extLst>
          </p:cNvPr>
          <p:cNvGrpSpPr/>
          <p:nvPr/>
        </p:nvGrpSpPr>
        <p:grpSpPr>
          <a:xfrm>
            <a:off x="5573038" y="2388075"/>
            <a:ext cx="1341891" cy="3017910"/>
            <a:chOff x="1951697" y="2167802"/>
            <a:chExt cx="1341891" cy="3017910"/>
          </a:xfrm>
        </p:grpSpPr>
        <p:sp>
          <p:nvSpPr>
            <p:cNvPr id="109" name="角丸四角形 108">
              <a:extLst>
                <a:ext uri="{FF2B5EF4-FFF2-40B4-BE49-F238E27FC236}">
                  <a16:creationId xmlns:a16="http://schemas.microsoft.com/office/drawing/2014/main" id="{896A73F0-C855-A743-A6DE-F841FE1629D8}"/>
                </a:ext>
              </a:extLst>
            </p:cNvPr>
            <p:cNvSpPr/>
            <p:nvPr/>
          </p:nvSpPr>
          <p:spPr>
            <a:xfrm>
              <a:off x="1951697" y="2167802"/>
              <a:ext cx="1341891" cy="3017910"/>
            </a:xfrm>
            <a:prstGeom prst="roundRect">
              <a:avLst>
                <a:gd name="adj" fmla="val 6355"/>
              </a:avLst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kumimoji="1" lang="ja-JP" altLang="en-US" sz="1600"/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id="{9BA6C34B-AA80-3A42-81AE-5AA324846AAE}"/>
                </a:ext>
              </a:extLst>
            </p:cNvPr>
            <p:cNvSpPr/>
            <p:nvPr/>
          </p:nvSpPr>
          <p:spPr>
            <a:xfrm>
              <a:off x="2124075" y="2349239"/>
              <a:ext cx="423927" cy="344468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1" name="正方形/長方形 120">
              <a:extLst>
                <a:ext uri="{FF2B5EF4-FFF2-40B4-BE49-F238E27FC236}">
                  <a16:creationId xmlns:a16="http://schemas.microsoft.com/office/drawing/2014/main" id="{4D3EF55C-AA34-D244-943B-76AA152CD5C7}"/>
                </a:ext>
              </a:extLst>
            </p:cNvPr>
            <p:cNvSpPr/>
            <p:nvPr/>
          </p:nvSpPr>
          <p:spPr>
            <a:xfrm>
              <a:off x="2133600" y="2854064"/>
              <a:ext cx="423927" cy="344468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2" name="正方形/長方形 121">
              <a:extLst>
                <a:ext uri="{FF2B5EF4-FFF2-40B4-BE49-F238E27FC236}">
                  <a16:creationId xmlns:a16="http://schemas.microsoft.com/office/drawing/2014/main" id="{A5D4212A-939B-7F47-BB3D-2CBE77AFE9AB}"/>
                </a:ext>
              </a:extLst>
            </p:cNvPr>
            <p:cNvSpPr/>
            <p:nvPr/>
          </p:nvSpPr>
          <p:spPr>
            <a:xfrm>
              <a:off x="2133600" y="3358889"/>
              <a:ext cx="423927" cy="344468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3" name="正方形/長方形 122">
              <a:extLst>
                <a:ext uri="{FF2B5EF4-FFF2-40B4-BE49-F238E27FC236}">
                  <a16:creationId xmlns:a16="http://schemas.microsoft.com/office/drawing/2014/main" id="{080A66E3-B19F-9847-A2C8-FA691DE30F75}"/>
                </a:ext>
              </a:extLst>
            </p:cNvPr>
            <p:cNvSpPr/>
            <p:nvPr/>
          </p:nvSpPr>
          <p:spPr>
            <a:xfrm>
              <a:off x="2133600" y="3873239"/>
              <a:ext cx="423927" cy="344468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4" name="正方形/長方形 123">
              <a:extLst>
                <a:ext uri="{FF2B5EF4-FFF2-40B4-BE49-F238E27FC236}">
                  <a16:creationId xmlns:a16="http://schemas.microsoft.com/office/drawing/2014/main" id="{E79BA595-D11F-1E48-A725-130323BC20B3}"/>
                </a:ext>
              </a:extLst>
            </p:cNvPr>
            <p:cNvSpPr/>
            <p:nvPr/>
          </p:nvSpPr>
          <p:spPr>
            <a:xfrm>
              <a:off x="2133600" y="4311389"/>
              <a:ext cx="423927" cy="344468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5" name="正方形/長方形 124">
              <a:extLst>
                <a:ext uri="{FF2B5EF4-FFF2-40B4-BE49-F238E27FC236}">
                  <a16:creationId xmlns:a16="http://schemas.microsoft.com/office/drawing/2014/main" id="{D5CFA863-3152-AB4F-9C82-9CCA8667744E}"/>
                </a:ext>
              </a:extLst>
            </p:cNvPr>
            <p:cNvSpPr/>
            <p:nvPr/>
          </p:nvSpPr>
          <p:spPr>
            <a:xfrm>
              <a:off x="2733675" y="3368414"/>
              <a:ext cx="423927" cy="344468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6" name="正方形/長方形 125">
              <a:extLst>
                <a:ext uri="{FF2B5EF4-FFF2-40B4-BE49-F238E27FC236}">
                  <a16:creationId xmlns:a16="http://schemas.microsoft.com/office/drawing/2014/main" id="{BD609186-AAE8-8647-9058-15F31C322620}"/>
                </a:ext>
              </a:extLst>
            </p:cNvPr>
            <p:cNvSpPr/>
            <p:nvPr/>
          </p:nvSpPr>
          <p:spPr>
            <a:xfrm>
              <a:off x="2743200" y="3854189"/>
              <a:ext cx="423927" cy="344468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7" name="正方形/長方形 126">
              <a:extLst>
                <a:ext uri="{FF2B5EF4-FFF2-40B4-BE49-F238E27FC236}">
                  <a16:creationId xmlns:a16="http://schemas.microsoft.com/office/drawing/2014/main" id="{BBCD9FD8-49EB-1A4F-BF1A-39A859D74648}"/>
                </a:ext>
              </a:extLst>
            </p:cNvPr>
            <p:cNvSpPr/>
            <p:nvPr/>
          </p:nvSpPr>
          <p:spPr>
            <a:xfrm>
              <a:off x="2743200" y="4311389"/>
              <a:ext cx="423927" cy="344468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0" name="正方形/長方形 109">
              <a:extLst>
                <a:ext uri="{FF2B5EF4-FFF2-40B4-BE49-F238E27FC236}">
                  <a16:creationId xmlns:a16="http://schemas.microsoft.com/office/drawing/2014/main" id="{50B5924A-9B0A-344E-BEE8-34CC053394C5}"/>
                </a:ext>
              </a:extLst>
            </p:cNvPr>
            <p:cNvSpPr/>
            <p:nvPr/>
          </p:nvSpPr>
          <p:spPr>
            <a:xfrm>
              <a:off x="2673890" y="3853958"/>
              <a:ext cx="521598" cy="38411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id="{FB611F23-DCEF-0A40-8B07-EDBB994B546B}"/>
                </a:ext>
              </a:extLst>
            </p:cNvPr>
            <p:cNvSpPr/>
            <p:nvPr/>
          </p:nvSpPr>
          <p:spPr>
            <a:xfrm>
              <a:off x="2035929" y="2337386"/>
              <a:ext cx="521598" cy="38411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id="{CA73DD8E-10CC-EA4F-A573-A7D155D3D3E9}"/>
                </a:ext>
              </a:extLst>
            </p:cNvPr>
            <p:cNvSpPr/>
            <p:nvPr/>
          </p:nvSpPr>
          <p:spPr>
            <a:xfrm>
              <a:off x="2052212" y="3861691"/>
              <a:ext cx="521598" cy="38411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3" name="正方形/長方形 112">
              <a:extLst>
                <a:ext uri="{FF2B5EF4-FFF2-40B4-BE49-F238E27FC236}">
                  <a16:creationId xmlns:a16="http://schemas.microsoft.com/office/drawing/2014/main" id="{E0FB8649-1AFC-DC49-8BD6-31A56FCA823F}"/>
                </a:ext>
              </a:extLst>
            </p:cNvPr>
            <p:cNvSpPr/>
            <p:nvPr/>
          </p:nvSpPr>
          <p:spPr>
            <a:xfrm>
              <a:off x="2651248" y="2337386"/>
              <a:ext cx="521598" cy="38411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id="{FE5B2DD3-01C7-3C4B-8EFA-8CD8126F7E95}"/>
                </a:ext>
              </a:extLst>
            </p:cNvPr>
            <p:cNvSpPr/>
            <p:nvPr/>
          </p:nvSpPr>
          <p:spPr>
            <a:xfrm>
              <a:off x="2670494" y="3345475"/>
              <a:ext cx="521598" cy="38411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id="{B9971B29-A1B1-9D47-93A5-DABA48106A32}"/>
                </a:ext>
              </a:extLst>
            </p:cNvPr>
            <p:cNvSpPr/>
            <p:nvPr/>
          </p:nvSpPr>
          <p:spPr>
            <a:xfrm>
              <a:off x="2050923" y="2851983"/>
              <a:ext cx="521598" cy="38411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id="{E4AE7C56-22BA-EB4F-AB06-483D64FBBFB8}"/>
                </a:ext>
              </a:extLst>
            </p:cNvPr>
            <p:cNvSpPr/>
            <p:nvPr/>
          </p:nvSpPr>
          <p:spPr>
            <a:xfrm>
              <a:off x="2050923" y="3366066"/>
              <a:ext cx="521598" cy="38411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7" name="正方形/長方形 116">
              <a:extLst>
                <a:ext uri="{FF2B5EF4-FFF2-40B4-BE49-F238E27FC236}">
                  <a16:creationId xmlns:a16="http://schemas.microsoft.com/office/drawing/2014/main" id="{58183ED5-604E-4143-874B-39809C504D78}"/>
                </a:ext>
              </a:extLst>
            </p:cNvPr>
            <p:cNvSpPr/>
            <p:nvPr/>
          </p:nvSpPr>
          <p:spPr>
            <a:xfrm>
              <a:off x="2653103" y="2842997"/>
              <a:ext cx="521598" cy="38411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8" name="正方形/長方形 117">
              <a:extLst>
                <a:ext uri="{FF2B5EF4-FFF2-40B4-BE49-F238E27FC236}">
                  <a16:creationId xmlns:a16="http://schemas.microsoft.com/office/drawing/2014/main" id="{9C7B2C67-EC6A-6F4C-9162-BB4286C7C694}"/>
                </a:ext>
              </a:extLst>
            </p:cNvPr>
            <p:cNvSpPr/>
            <p:nvPr/>
          </p:nvSpPr>
          <p:spPr>
            <a:xfrm>
              <a:off x="2673890" y="4298391"/>
              <a:ext cx="521598" cy="38411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0" name="正方形/長方形 119">
              <a:extLst>
                <a:ext uri="{FF2B5EF4-FFF2-40B4-BE49-F238E27FC236}">
                  <a16:creationId xmlns:a16="http://schemas.microsoft.com/office/drawing/2014/main" id="{69DB0DE7-A509-1E4A-9282-7B4260568DC0}"/>
                </a:ext>
              </a:extLst>
            </p:cNvPr>
            <p:cNvSpPr/>
            <p:nvPr/>
          </p:nvSpPr>
          <p:spPr>
            <a:xfrm>
              <a:off x="2035929" y="4301802"/>
              <a:ext cx="521598" cy="38411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8" name="正方形/長方形 127">
              <a:extLst>
                <a:ext uri="{FF2B5EF4-FFF2-40B4-BE49-F238E27FC236}">
                  <a16:creationId xmlns:a16="http://schemas.microsoft.com/office/drawing/2014/main" id="{FC583225-A28E-1249-BED4-630221FBF9A1}"/>
                </a:ext>
              </a:extLst>
            </p:cNvPr>
            <p:cNvSpPr/>
            <p:nvPr/>
          </p:nvSpPr>
          <p:spPr>
            <a:xfrm>
              <a:off x="2371725" y="4749539"/>
              <a:ext cx="423927" cy="344468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9" name="正方形/長方形 128">
              <a:extLst>
                <a:ext uri="{FF2B5EF4-FFF2-40B4-BE49-F238E27FC236}">
                  <a16:creationId xmlns:a16="http://schemas.microsoft.com/office/drawing/2014/main" id="{B26BA230-17D8-1744-A341-9D193BBB598C}"/>
                </a:ext>
              </a:extLst>
            </p:cNvPr>
            <p:cNvSpPr/>
            <p:nvPr/>
          </p:nvSpPr>
          <p:spPr>
            <a:xfrm>
              <a:off x="2590800" y="4740014"/>
              <a:ext cx="423927" cy="344468"/>
            </a:xfrm>
            <a:prstGeom prst="rect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9" name="正方形/長方形 118">
              <a:extLst>
                <a:ext uri="{FF2B5EF4-FFF2-40B4-BE49-F238E27FC236}">
                  <a16:creationId xmlns:a16="http://schemas.microsoft.com/office/drawing/2014/main" id="{A01DC5BB-3A80-AA43-B8A9-81FF6FF8A084}"/>
                </a:ext>
              </a:extLst>
            </p:cNvPr>
            <p:cNvSpPr/>
            <p:nvPr/>
          </p:nvSpPr>
          <p:spPr>
            <a:xfrm>
              <a:off x="2031872" y="4756756"/>
              <a:ext cx="1186403" cy="384110"/>
            </a:xfrm>
            <a:prstGeom prst="rect">
              <a:avLst/>
            </a:prstGeom>
            <a:solidFill>
              <a:schemeClr val="bg1">
                <a:alpha val="10000"/>
              </a:schemeClr>
            </a:solidFill>
            <a:ln w="6350">
              <a:solidFill>
                <a:schemeClr val="bg1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95D4317B-AFCE-1D4E-A404-038530210413}"/>
              </a:ext>
            </a:extLst>
          </p:cNvPr>
          <p:cNvSpPr txBox="1"/>
          <p:nvPr/>
        </p:nvSpPr>
        <p:spPr>
          <a:xfrm>
            <a:off x="5371308" y="1841801"/>
            <a:ext cx="1754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/>
              <a:t>ﾋﾞﾆｰﾙﾎﾟｹｯﾄ型</a:t>
            </a:r>
            <a:endParaRPr kumimoji="1" lang="ja-JP" altLang="en-US" sz="2000"/>
          </a:p>
        </p:txBody>
      </p:sp>
      <p:grpSp>
        <p:nvGrpSpPr>
          <p:cNvPr id="192" name="グループ化 191">
            <a:extLst>
              <a:ext uri="{FF2B5EF4-FFF2-40B4-BE49-F238E27FC236}">
                <a16:creationId xmlns:a16="http://schemas.microsoft.com/office/drawing/2014/main" id="{F3A393B5-D445-3241-9507-B90F62DC3DFD}"/>
              </a:ext>
            </a:extLst>
          </p:cNvPr>
          <p:cNvGrpSpPr/>
          <p:nvPr/>
        </p:nvGrpSpPr>
        <p:grpSpPr>
          <a:xfrm>
            <a:off x="7654047" y="2382190"/>
            <a:ext cx="1512000" cy="3024000"/>
            <a:chOff x="7654047" y="2560606"/>
            <a:chExt cx="1512000" cy="3024000"/>
          </a:xfrm>
        </p:grpSpPr>
        <p:grpSp>
          <p:nvGrpSpPr>
            <p:cNvPr id="131" name="グループ化 130">
              <a:extLst>
                <a:ext uri="{FF2B5EF4-FFF2-40B4-BE49-F238E27FC236}">
                  <a16:creationId xmlns:a16="http://schemas.microsoft.com/office/drawing/2014/main" id="{E399BA2F-65E8-834B-881F-C6FE5FB2271F}"/>
                </a:ext>
              </a:extLst>
            </p:cNvPr>
            <p:cNvGrpSpPr>
              <a:grpSpLocks/>
            </p:cNvGrpSpPr>
            <p:nvPr/>
          </p:nvGrpSpPr>
          <p:grpSpPr>
            <a:xfrm>
              <a:off x="7654047" y="2560606"/>
              <a:ext cx="1512000" cy="3024000"/>
              <a:chOff x="0" y="0"/>
              <a:chExt cx="7560000" cy="15120000"/>
            </a:xfrm>
          </p:grpSpPr>
          <p:sp>
            <p:nvSpPr>
              <p:cNvPr id="132" name="正方形/長方形 131">
                <a:extLst>
                  <a:ext uri="{FF2B5EF4-FFF2-40B4-BE49-F238E27FC236}">
                    <a16:creationId xmlns:a16="http://schemas.microsoft.com/office/drawing/2014/main" id="{D69AFAAA-59D7-674C-AFD0-7C5590CFC2DF}"/>
                  </a:ext>
                </a:extLst>
              </p:cNvPr>
              <p:cNvSpPr/>
              <p:nvPr/>
            </p:nvSpPr>
            <p:spPr>
              <a:xfrm>
                <a:off x="0" y="0"/>
                <a:ext cx="7560000" cy="15120000"/>
              </a:xfrm>
              <a:prstGeom prst="rect">
                <a:avLst/>
              </a:prstGeom>
              <a:solidFill>
                <a:srgbClr val="FFFAFA"/>
              </a:solidFill>
              <a:ln w="9525">
                <a:solidFill>
                  <a:srgbClr val="D6D6D6"/>
                </a:solidFill>
              </a:ln>
              <a:effectLst>
                <a:outerShdw blurRad="50800" dist="254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33" name="正方形/長方形 132">
                <a:extLst>
                  <a:ext uri="{FF2B5EF4-FFF2-40B4-BE49-F238E27FC236}">
                    <a16:creationId xmlns:a16="http://schemas.microsoft.com/office/drawing/2014/main" id="{F4F594F6-BFCD-AD44-A716-171CB58E6098}"/>
                  </a:ext>
                </a:extLst>
              </p:cNvPr>
              <p:cNvSpPr/>
              <p:nvPr/>
            </p:nvSpPr>
            <p:spPr>
              <a:xfrm>
                <a:off x="294144" y="265961"/>
                <a:ext cx="7020000" cy="14580000"/>
              </a:xfrm>
              <a:prstGeom prst="rect">
                <a:avLst/>
              </a:prstGeom>
              <a:solidFill>
                <a:srgbClr val="FFFFE0"/>
              </a:solidFill>
              <a:ln w="9525">
                <a:solidFill>
                  <a:srgbClr val="D6D6D6"/>
                </a:solidFill>
              </a:ln>
              <a:effectLst>
                <a:innerShdw blurRad="635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cxnSp>
            <p:nvCxnSpPr>
              <p:cNvPr id="134" name="直線コネクタ 133">
                <a:extLst>
                  <a:ext uri="{FF2B5EF4-FFF2-40B4-BE49-F238E27FC236}">
                    <a16:creationId xmlns:a16="http://schemas.microsoft.com/office/drawing/2014/main" id="{E5E66CB0-96EB-3846-93A4-949CFC6A99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000" y="7560000"/>
                <a:ext cx="6660000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直線コネクタ 134">
                <a:extLst>
                  <a:ext uri="{FF2B5EF4-FFF2-40B4-BE49-F238E27FC236}">
                    <a16:creationId xmlns:a16="http://schemas.microsoft.com/office/drawing/2014/main" id="{551CEA66-365C-6B44-ADBB-D8D4620B39A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000" y="2160000"/>
                <a:ext cx="6660000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直線コネクタ 135">
                <a:extLst>
                  <a:ext uri="{FF2B5EF4-FFF2-40B4-BE49-F238E27FC236}">
                    <a16:creationId xmlns:a16="http://schemas.microsoft.com/office/drawing/2014/main" id="{FA2249D4-50A9-E545-81D9-6B51BB2028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000" y="3960000"/>
                <a:ext cx="6660000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直線コネクタ 136">
                <a:extLst>
                  <a:ext uri="{FF2B5EF4-FFF2-40B4-BE49-F238E27FC236}">
                    <a16:creationId xmlns:a16="http://schemas.microsoft.com/office/drawing/2014/main" id="{EFADF71C-6CB4-914F-9EDF-C9769532CF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000" y="5760000"/>
                <a:ext cx="6660000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直線コネクタ 137">
                <a:extLst>
                  <a:ext uri="{FF2B5EF4-FFF2-40B4-BE49-F238E27FC236}">
                    <a16:creationId xmlns:a16="http://schemas.microsoft.com/office/drawing/2014/main" id="{3BC82EE3-885F-8C4D-9532-460C66353FF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000" y="12960000"/>
                <a:ext cx="6660000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線コネクタ 138">
                <a:extLst>
                  <a:ext uri="{FF2B5EF4-FFF2-40B4-BE49-F238E27FC236}">
                    <a16:creationId xmlns:a16="http://schemas.microsoft.com/office/drawing/2014/main" id="{E07119DD-B057-0B4A-8EE6-59E2F2F5FC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000" y="9360000"/>
                <a:ext cx="6660000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直線コネクタ 139">
                <a:extLst>
                  <a:ext uri="{FF2B5EF4-FFF2-40B4-BE49-F238E27FC236}">
                    <a16:creationId xmlns:a16="http://schemas.microsoft.com/office/drawing/2014/main" id="{091B37A7-654F-AE4D-A04F-C61C322E6B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000" y="11160000"/>
                <a:ext cx="6660000" cy="0"/>
              </a:xfrm>
              <a:prstGeom prst="line">
                <a:avLst/>
              </a:prstGeom>
              <a:ln w="635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テキスト ボックス 140">
                <a:extLst>
                  <a:ext uri="{FF2B5EF4-FFF2-40B4-BE49-F238E27FC236}">
                    <a16:creationId xmlns:a16="http://schemas.microsoft.com/office/drawing/2014/main" id="{F0A03942-D4AE-924A-95E3-F7F43A2F0745}"/>
                  </a:ext>
                </a:extLst>
              </p:cNvPr>
              <p:cNvSpPr txBox="1"/>
              <p:nvPr/>
            </p:nvSpPr>
            <p:spPr>
              <a:xfrm>
                <a:off x="9830" y="13156570"/>
                <a:ext cx="1231105" cy="1551705"/>
              </a:xfrm>
              <a:prstGeom prst="rect">
                <a:avLst/>
              </a:prstGeom>
              <a:noFill/>
            </p:spPr>
            <p:txBody>
              <a:bodyPr vert="eaVert" wrap="none" rtlCol="0">
                <a:spAutoFit/>
              </a:bodyPr>
              <a:lstStyle/>
              <a:p>
                <a:r>
                  <a:rPr lang="en-US" altLang="ja-JP" sz="400" b="1" dirty="0">
                    <a:solidFill>
                      <a:srgbClr val="D6D6D6"/>
                    </a:solidFill>
                  </a:rPr>
                  <a:t>KOBARITE</a:t>
                </a:r>
                <a:endParaRPr kumimoji="1" lang="ja-JP" altLang="en-US" sz="1200" b="1">
                  <a:solidFill>
                    <a:srgbClr val="D6D6D6"/>
                  </a:solidFill>
                </a:endParaRPr>
              </a:p>
            </p:txBody>
          </p:sp>
        </p:grpSp>
        <p:pic>
          <p:nvPicPr>
            <p:cNvPr id="142" name="図 141">
              <a:extLst>
                <a:ext uri="{FF2B5EF4-FFF2-40B4-BE49-F238E27FC236}">
                  <a16:creationId xmlns:a16="http://schemas.microsoft.com/office/drawing/2014/main" id="{68006F15-CB3A-004E-9752-629E59441EE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53711" y="5186562"/>
              <a:ext cx="1355725" cy="360045"/>
            </a:xfrm>
            <a:prstGeom prst="rect">
              <a:avLst/>
            </a:prstGeom>
          </p:spPr>
        </p:pic>
        <p:grpSp>
          <p:nvGrpSpPr>
            <p:cNvPr id="144" name="グループ化 143">
              <a:extLst>
                <a:ext uri="{FF2B5EF4-FFF2-40B4-BE49-F238E27FC236}">
                  <a16:creationId xmlns:a16="http://schemas.microsoft.com/office/drawing/2014/main" id="{46D75B10-BD55-C741-A083-C9A053C6B47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71472" y="4098922"/>
              <a:ext cx="281633" cy="324000"/>
              <a:chOff x="3108846" y="2269440"/>
              <a:chExt cx="1410281" cy="1622417"/>
            </a:xfrm>
          </p:grpSpPr>
          <p:sp>
            <p:nvSpPr>
              <p:cNvPr id="145" name="角丸四角形 2">
                <a:extLst>
                  <a:ext uri="{FF2B5EF4-FFF2-40B4-BE49-F238E27FC236}">
                    <a16:creationId xmlns:a16="http://schemas.microsoft.com/office/drawing/2014/main" id="{4DE5802C-B95A-AE42-940B-9B8340119D08}"/>
                  </a:ext>
                </a:extLst>
              </p:cNvPr>
              <p:cNvSpPr/>
              <p:nvPr/>
            </p:nvSpPr>
            <p:spPr>
              <a:xfrm>
                <a:off x="3108846" y="2392010"/>
                <a:ext cx="1387461" cy="1499847"/>
              </a:xfrm>
              <a:custGeom>
                <a:avLst/>
                <a:gdLst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8000 w 1368000"/>
                  <a:gd name="connsiteY4" fmla="*/ 1427994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85362"/>
                  <a:gd name="connsiteX1" fmla="*/ 228005 w 1368000"/>
                  <a:gd name="connsiteY1" fmla="*/ 0 h 1685362"/>
                  <a:gd name="connsiteX2" fmla="*/ 1139995 w 1368000"/>
                  <a:gd name="connsiteY2" fmla="*/ 0 h 1685362"/>
                  <a:gd name="connsiteX3" fmla="*/ 1368000 w 1368000"/>
                  <a:gd name="connsiteY3" fmla="*/ 228005 h 1685362"/>
                  <a:gd name="connsiteX4" fmla="*/ 1363727 w 1368000"/>
                  <a:gd name="connsiteY4" fmla="*/ 1526271 h 1685362"/>
                  <a:gd name="connsiteX5" fmla="*/ 1139995 w 1368000"/>
                  <a:gd name="connsiteY5" fmla="*/ 1655999 h 1685362"/>
                  <a:gd name="connsiteX6" fmla="*/ 228005 w 1368000"/>
                  <a:gd name="connsiteY6" fmla="*/ 1655999 h 1685362"/>
                  <a:gd name="connsiteX7" fmla="*/ 0 w 1368000"/>
                  <a:gd name="connsiteY7" fmla="*/ 1543362 h 1685362"/>
                  <a:gd name="connsiteX8" fmla="*/ 0 w 1368000"/>
                  <a:gd name="connsiteY8" fmla="*/ 228005 h 1685362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543362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543362 h 1655999"/>
                  <a:gd name="connsiteX8" fmla="*/ 0 w 1368000"/>
                  <a:gd name="connsiteY8" fmla="*/ 228005 h 1655999"/>
                  <a:gd name="connsiteX0" fmla="*/ 0 w 1368000"/>
                  <a:gd name="connsiteY0" fmla="*/ 229006 h 1657000"/>
                  <a:gd name="connsiteX1" fmla="*/ 1139995 w 1368000"/>
                  <a:gd name="connsiteY1" fmla="*/ 1001 h 1657000"/>
                  <a:gd name="connsiteX2" fmla="*/ 1368000 w 1368000"/>
                  <a:gd name="connsiteY2" fmla="*/ 229006 h 1657000"/>
                  <a:gd name="connsiteX3" fmla="*/ 1363727 w 1368000"/>
                  <a:gd name="connsiteY3" fmla="*/ 1527272 h 1657000"/>
                  <a:gd name="connsiteX4" fmla="*/ 1139995 w 1368000"/>
                  <a:gd name="connsiteY4" fmla="*/ 1657000 h 1657000"/>
                  <a:gd name="connsiteX5" fmla="*/ 228005 w 1368000"/>
                  <a:gd name="connsiteY5" fmla="*/ 1657000 h 1657000"/>
                  <a:gd name="connsiteX6" fmla="*/ 0 w 1368000"/>
                  <a:gd name="connsiteY6" fmla="*/ 1544363 h 1657000"/>
                  <a:gd name="connsiteX7" fmla="*/ 0 w 1368000"/>
                  <a:gd name="connsiteY7" fmla="*/ 229006 h 1657000"/>
                  <a:gd name="connsiteX0" fmla="*/ 0 w 1368000"/>
                  <a:gd name="connsiteY0" fmla="*/ 163354 h 1591348"/>
                  <a:gd name="connsiteX1" fmla="*/ 1368000 w 1368000"/>
                  <a:gd name="connsiteY1" fmla="*/ 163354 h 1591348"/>
                  <a:gd name="connsiteX2" fmla="*/ 1363727 w 1368000"/>
                  <a:gd name="connsiteY2" fmla="*/ 1461620 h 1591348"/>
                  <a:gd name="connsiteX3" fmla="*/ 1139995 w 1368000"/>
                  <a:gd name="connsiteY3" fmla="*/ 1591348 h 1591348"/>
                  <a:gd name="connsiteX4" fmla="*/ 228005 w 1368000"/>
                  <a:gd name="connsiteY4" fmla="*/ 1591348 h 1591348"/>
                  <a:gd name="connsiteX5" fmla="*/ 0 w 1368000"/>
                  <a:gd name="connsiteY5" fmla="*/ 1478711 h 1591348"/>
                  <a:gd name="connsiteX6" fmla="*/ 0 w 1368000"/>
                  <a:gd name="connsiteY6" fmla="*/ 163354 h 1591348"/>
                  <a:gd name="connsiteX0" fmla="*/ 0 w 1372273"/>
                  <a:gd name="connsiteY0" fmla="*/ 206623 h 1557705"/>
                  <a:gd name="connsiteX1" fmla="*/ 1372273 w 1372273"/>
                  <a:gd name="connsiteY1" fmla="*/ 129711 h 1557705"/>
                  <a:gd name="connsiteX2" fmla="*/ 1368000 w 1372273"/>
                  <a:gd name="connsiteY2" fmla="*/ 1427977 h 1557705"/>
                  <a:gd name="connsiteX3" fmla="*/ 1144268 w 1372273"/>
                  <a:gd name="connsiteY3" fmla="*/ 1557705 h 1557705"/>
                  <a:gd name="connsiteX4" fmla="*/ 232278 w 1372273"/>
                  <a:gd name="connsiteY4" fmla="*/ 1557705 h 1557705"/>
                  <a:gd name="connsiteX5" fmla="*/ 4273 w 1372273"/>
                  <a:gd name="connsiteY5" fmla="*/ 1445068 h 1557705"/>
                  <a:gd name="connsiteX6" fmla="*/ 0 w 1372273"/>
                  <a:gd name="connsiteY6" fmla="*/ 206623 h 1557705"/>
                  <a:gd name="connsiteX0" fmla="*/ 0 w 1372273"/>
                  <a:gd name="connsiteY0" fmla="*/ 157416 h 1508498"/>
                  <a:gd name="connsiteX1" fmla="*/ 1372273 w 1372273"/>
                  <a:gd name="connsiteY1" fmla="*/ 80504 h 1508498"/>
                  <a:gd name="connsiteX2" fmla="*/ 1368000 w 1372273"/>
                  <a:gd name="connsiteY2" fmla="*/ 1378770 h 1508498"/>
                  <a:gd name="connsiteX3" fmla="*/ 1144268 w 1372273"/>
                  <a:gd name="connsiteY3" fmla="*/ 1508498 h 1508498"/>
                  <a:gd name="connsiteX4" fmla="*/ 232278 w 1372273"/>
                  <a:gd name="connsiteY4" fmla="*/ 1508498 h 1508498"/>
                  <a:gd name="connsiteX5" fmla="*/ 4273 w 1372273"/>
                  <a:gd name="connsiteY5" fmla="*/ 1395861 h 1508498"/>
                  <a:gd name="connsiteX6" fmla="*/ 0 w 1372273"/>
                  <a:gd name="connsiteY6" fmla="*/ 157416 h 1508498"/>
                  <a:gd name="connsiteX0" fmla="*/ 0 w 1376546"/>
                  <a:gd name="connsiteY0" fmla="*/ 133349 h 1514341"/>
                  <a:gd name="connsiteX1" fmla="*/ 1376546 w 1376546"/>
                  <a:gd name="connsiteY1" fmla="*/ 86347 h 1514341"/>
                  <a:gd name="connsiteX2" fmla="*/ 1372273 w 1376546"/>
                  <a:gd name="connsiteY2" fmla="*/ 1384613 h 1514341"/>
                  <a:gd name="connsiteX3" fmla="*/ 1148541 w 1376546"/>
                  <a:gd name="connsiteY3" fmla="*/ 1514341 h 1514341"/>
                  <a:gd name="connsiteX4" fmla="*/ 236551 w 1376546"/>
                  <a:gd name="connsiteY4" fmla="*/ 1514341 h 1514341"/>
                  <a:gd name="connsiteX5" fmla="*/ 8546 w 1376546"/>
                  <a:gd name="connsiteY5" fmla="*/ 1401704 h 1514341"/>
                  <a:gd name="connsiteX6" fmla="*/ 0 w 1376546"/>
                  <a:gd name="connsiteY6" fmla="*/ 133349 h 1514341"/>
                  <a:gd name="connsiteX0" fmla="*/ 0 w 1376546"/>
                  <a:gd name="connsiteY0" fmla="*/ 47002 h 1427994"/>
                  <a:gd name="connsiteX1" fmla="*/ 1376546 w 1376546"/>
                  <a:gd name="connsiteY1" fmla="*/ 0 h 1427994"/>
                  <a:gd name="connsiteX2" fmla="*/ 1372273 w 1376546"/>
                  <a:gd name="connsiteY2" fmla="*/ 1298266 h 1427994"/>
                  <a:gd name="connsiteX3" fmla="*/ 1148541 w 1376546"/>
                  <a:gd name="connsiteY3" fmla="*/ 1427994 h 1427994"/>
                  <a:gd name="connsiteX4" fmla="*/ 236551 w 1376546"/>
                  <a:gd name="connsiteY4" fmla="*/ 1427994 h 1427994"/>
                  <a:gd name="connsiteX5" fmla="*/ 8546 w 1376546"/>
                  <a:gd name="connsiteY5" fmla="*/ 1315357 h 1427994"/>
                  <a:gd name="connsiteX6" fmla="*/ 0 w 1376546"/>
                  <a:gd name="connsiteY6" fmla="*/ 47002 h 1427994"/>
                  <a:gd name="connsiteX0" fmla="*/ 0 w 1372273"/>
                  <a:gd name="connsiteY0" fmla="*/ 21365 h 1402357"/>
                  <a:gd name="connsiteX1" fmla="*/ 1372273 w 1372273"/>
                  <a:gd name="connsiteY1" fmla="*/ 0 h 1402357"/>
                  <a:gd name="connsiteX2" fmla="*/ 1372273 w 1372273"/>
                  <a:gd name="connsiteY2" fmla="*/ 1272629 h 1402357"/>
                  <a:gd name="connsiteX3" fmla="*/ 1148541 w 1372273"/>
                  <a:gd name="connsiteY3" fmla="*/ 1402357 h 1402357"/>
                  <a:gd name="connsiteX4" fmla="*/ 236551 w 1372273"/>
                  <a:gd name="connsiteY4" fmla="*/ 1402357 h 1402357"/>
                  <a:gd name="connsiteX5" fmla="*/ 8546 w 1372273"/>
                  <a:gd name="connsiteY5" fmla="*/ 1289720 h 1402357"/>
                  <a:gd name="connsiteX6" fmla="*/ 0 w 1372273"/>
                  <a:gd name="connsiteY6" fmla="*/ 21365 h 1402357"/>
                  <a:gd name="connsiteX0" fmla="*/ 0 w 1372273"/>
                  <a:gd name="connsiteY0" fmla="*/ 21365 h 1402357"/>
                  <a:gd name="connsiteX1" fmla="*/ 1372273 w 1372273"/>
                  <a:gd name="connsiteY1" fmla="*/ 0 h 1402357"/>
                  <a:gd name="connsiteX2" fmla="*/ 1372273 w 1372273"/>
                  <a:gd name="connsiteY2" fmla="*/ 1272629 h 1402357"/>
                  <a:gd name="connsiteX3" fmla="*/ 1148541 w 1372273"/>
                  <a:gd name="connsiteY3" fmla="*/ 1402357 h 1402357"/>
                  <a:gd name="connsiteX4" fmla="*/ 236551 w 1372273"/>
                  <a:gd name="connsiteY4" fmla="*/ 1402357 h 1402357"/>
                  <a:gd name="connsiteX5" fmla="*/ 8546 w 1372273"/>
                  <a:gd name="connsiteY5" fmla="*/ 1289720 h 1402357"/>
                  <a:gd name="connsiteX6" fmla="*/ 0 w 1372273"/>
                  <a:gd name="connsiteY6" fmla="*/ 21365 h 1402357"/>
                  <a:gd name="connsiteX0" fmla="*/ 0 w 1372273"/>
                  <a:gd name="connsiteY0" fmla="*/ 4273 h 1385265"/>
                  <a:gd name="connsiteX1" fmla="*/ 1372273 w 1372273"/>
                  <a:gd name="connsiteY1" fmla="*/ 0 h 1385265"/>
                  <a:gd name="connsiteX2" fmla="*/ 1372273 w 1372273"/>
                  <a:gd name="connsiteY2" fmla="*/ 1255537 h 1385265"/>
                  <a:gd name="connsiteX3" fmla="*/ 1148541 w 1372273"/>
                  <a:gd name="connsiteY3" fmla="*/ 1385265 h 1385265"/>
                  <a:gd name="connsiteX4" fmla="*/ 236551 w 1372273"/>
                  <a:gd name="connsiteY4" fmla="*/ 1385265 h 1385265"/>
                  <a:gd name="connsiteX5" fmla="*/ 8546 w 1372273"/>
                  <a:gd name="connsiteY5" fmla="*/ 1272628 h 1385265"/>
                  <a:gd name="connsiteX6" fmla="*/ 0 w 1372273"/>
                  <a:gd name="connsiteY6" fmla="*/ 4273 h 1385265"/>
                  <a:gd name="connsiteX0" fmla="*/ 0 w 1376546"/>
                  <a:gd name="connsiteY0" fmla="*/ 8546 h 1389538"/>
                  <a:gd name="connsiteX1" fmla="*/ 1376546 w 1376546"/>
                  <a:gd name="connsiteY1" fmla="*/ 0 h 1389538"/>
                  <a:gd name="connsiteX2" fmla="*/ 1372273 w 1376546"/>
                  <a:gd name="connsiteY2" fmla="*/ 1259810 h 1389538"/>
                  <a:gd name="connsiteX3" fmla="*/ 1148541 w 1376546"/>
                  <a:gd name="connsiteY3" fmla="*/ 1389538 h 1389538"/>
                  <a:gd name="connsiteX4" fmla="*/ 236551 w 1376546"/>
                  <a:gd name="connsiteY4" fmla="*/ 1389538 h 1389538"/>
                  <a:gd name="connsiteX5" fmla="*/ 8546 w 1376546"/>
                  <a:gd name="connsiteY5" fmla="*/ 1276901 h 1389538"/>
                  <a:gd name="connsiteX6" fmla="*/ 0 w 1376546"/>
                  <a:gd name="connsiteY6" fmla="*/ 8546 h 1389538"/>
                  <a:gd name="connsiteX0" fmla="*/ 0 w 1376546"/>
                  <a:gd name="connsiteY0" fmla="*/ 66000 h 1446992"/>
                  <a:gd name="connsiteX1" fmla="*/ 1376546 w 1376546"/>
                  <a:gd name="connsiteY1" fmla="*/ 0 h 1446992"/>
                  <a:gd name="connsiteX2" fmla="*/ 1372273 w 1376546"/>
                  <a:gd name="connsiteY2" fmla="*/ 1317264 h 1446992"/>
                  <a:gd name="connsiteX3" fmla="*/ 1148541 w 1376546"/>
                  <a:gd name="connsiteY3" fmla="*/ 1446992 h 1446992"/>
                  <a:gd name="connsiteX4" fmla="*/ 236551 w 1376546"/>
                  <a:gd name="connsiteY4" fmla="*/ 1446992 h 1446992"/>
                  <a:gd name="connsiteX5" fmla="*/ 8546 w 1376546"/>
                  <a:gd name="connsiteY5" fmla="*/ 1334355 h 1446992"/>
                  <a:gd name="connsiteX6" fmla="*/ 0 w 1376546"/>
                  <a:gd name="connsiteY6" fmla="*/ 66000 h 1446992"/>
                  <a:gd name="connsiteX0" fmla="*/ 0 w 1376546"/>
                  <a:gd name="connsiteY0" fmla="*/ 113878 h 1494870"/>
                  <a:gd name="connsiteX1" fmla="*/ 1376546 w 1376546"/>
                  <a:gd name="connsiteY1" fmla="*/ 0 h 1494870"/>
                  <a:gd name="connsiteX2" fmla="*/ 1372273 w 1376546"/>
                  <a:gd name="connsiteY2" fmla="*/ 1365142 h 1494870"/>
                  <a:gd name="connsiteX3" fmla="*/ 1148541 w 1376546"/>
                  <a:gd name="connsiteY3" fmla="*/ 1494870 h 1494870"/>
                  <a:gd name="connsiteX4" fmla="*/ 236551 w 1376546"/>
                  <a:gd name="connsiteY4" fmla="*/ 1494870 h 1494870"/>
                  <a:gd name="connsiteX5" fmla="*/ 8546 w 1376546"/>
                  <a:gd name="connsiteY5" fmla="*/ 1382233 h 1494870"/>
                  <a:gd name="connsiteX6" fmla="*/ 0 w 1376546"/>
                  <a:gd name="connsiteY6" fmla="*/ 113878 h 1494870"/>
                  <a:gd name="connsiteX0" fmla="*/ 0 w 1376546"/>
                  <a:gd name="connsiteY0" fmla="*/ 136222 h 1494870"/>
                  <a:gd name="connsiteX1" fmla="*/ 1376546 w 1376546"/>
                  <a:gd name="connsiteY1" fmla="*/ 0 h 1494870"/>
                  <a:gd name="connsiteX2" fmla="*/ 1372273 w 1376546"/>
                  <a:gd name="connsiteY2" fmla="*/ 1365142 h 1494870"/>
                  <a:gd name="connsiteX3" fmla="*/ 1148541 w 1376546"/>
                  <a:gd name="connsiteY3" fmla="*/ 1494870 h 1494870"/>
                  <a:gd name="connsiteX4" fmla="*/ 236551 w 1376546"/>
                  <a:gd name="connsiteY4" fmla="*/ 1494870 h 1494870"/>
                  <a:gd name="connsiteX5" fmla="*/ 8546 w 1376546"/>
                  <a:gd name="connsiteY5" fmla="*/ 1382233 h 1494870"/>
                  <a:gd name="connsiteX6" fmla="*/ 0 w 1376546"/>
                  <a:gd name="connsiteY6" fmla="*/ 136222 h 1494870"/>
                  <a:gd name="connsiteX0" fmla="*/ 0 w 1475981"/>
                  <a:gd name="connsiteY0" fmla="*/ 150682 h 1509330"/>
                  <a:gd name="connsiteX1" fmla="*/ 1376546 w 1475981"/>
                  <a:gd name="connsiteY1" fmla="*/ 14460 h 1509330"/>
                  <a:gd name="connsiteX2" fmla="*/ 1368369 w 1475981"/>
                  <a:gd name="connsiteY2" fmla="*/ 158379 h 1509330"/>
                  <a:gd name="connsiteX3" fmla="*/ 1372273 w 1475981"/>
                  <a:gd name="connsiteY3" fmla="*/ 1379602 h 1509330"/>
                  <a:gd name="connsiteX4" fmla="*/ 1148541 w 1475981"/>
                  <a:gd name="connsiteY4" fmla="*/ 1509330 h 1509330"/>
                  <a:gd name="connsiteX5" fmla="*/ 236551 w 1475981"/>
                  <a:gd name="connsiteY5" fmla="*/ 1509330 h 1509330"/>
                  <a:gd name="connsiteX6" fmla="*/ 8546 w 1475981"/>
                  <a:gd name="connsiteY6" fmla="*/ 1396693 h 1509330"/>
                  <a:gd name="connsiteX7" fmla="*/ 0 w 1475981"/>
                  <a:gd name="connsiteY7" fmla="*/ 150682 h 1509330"/>
                  <a:gd name="connsiteX0" fmla="*/ 0 w 1387461"/>
                  <a:gd name="connsiteY0" fmla="*/ 144085 h 1502733"/>
                  <a:gd name="connsiteX1" fmla="*/ 1136795 w 1387461"/>
                  <a:gd name="connsiteY1" fmla="*/ 19073 h 1502733"/>
                  <a:gd name="connsiteX2" fmla="*/ 1368369 w 1387461"/>
                  <a:gd name="connsiteY2" fmla="*/ 151782 h 1502733"/>
                  <a:gd name="connsiteX3" fmla="*/ 1372273 w 1387461"/>
                  <a:gd name="connsiteY3" fmla="*/ 1373005 h 1502733"/>
                  <a:gd name="connsiteX4" fmla="*/ 1148541 w 1387461"/>
                  <a:gd name="connsiteY4" fmla="*/ 1502733 h 1502733"/>
                  <a:gd name="connsiteX5" fmla="*/ 236551 w 1387461"/>
                  <a:gd name="connsiteY5" fmla="*/ 1502733 h 1502733"/>
                  <a:gd name="connsiteX6" fmla="*/ 8546 w 1387461"/>
                  <a:gd name="connsiteY6" fmla="*/ 1390096 h 1502733"/>
                  <a:gd name="connsiteX7" fmla="*/ 0 w 1387461"/>
                  <a:gd name="connsiteY7" fmla="*/ 144085 h 1502733"/>
                  <a:gd name="connsiteX0" fmla="*/ 0 w 1387461"/>
                  <a:gd name="connsiteY0" fmla="*/ 126717 h 1485365"/>
                  <a:gd name="connsiteX1" fmla="*/ 1136795 w 1387461"/>
                  <a:gd name="connsiteY1" fmla="*/ 1705 h 1485365"/>
                  <a:gd name="connsiteX2" fmla="*/ 1368369 w 1387461"/>
                  <a:gd name="connsiteY2" fmla="*/ 134414 h 1485365"/>
                  <a:gd name="connsiteX3" fmla="*/ 1372273 w 1387461"/>
                  <a:gd name="connsiteY3" fmla="*/ 1355637 h 1485365"/>
                  <a:gd name="connsiteX4" fmla="*/ 1148541 w 1387461"/>
                  <a:gd name="connsiteY4" fmla="*/ 1485365 h 1485365"/>
                  <a:gd name="connsiteX5" fmla="*/ 236551 w 1387461"/>
                  <a:gd name="connsiteY5" fmla="*/ 1485365 h 1485365"/>
                  <a:gd name="connsiteX6" fmla="*/ 8546 w 1387461"/>
                  <a:gd name="connsiteY6" fmla="*/ 1372728 h 1485365"/>
                  <a:gd name="connsiteX7" fmla="*/ 0 w 1387461"/>
                  <a:gd name="connsiteY7" fmla="*/ 126717 h 1485365"/>
                  <a:gd name="connsiteX0" fmla="*/ 0 w 1387461"/>
                  <a:gd name="connsiteY0" fmla="*/ 153304 h 1511952"/>
                  <a:gd name="connsiteX1" fmla="*/ 1136795 w 1387461"/>
                  <a:gd name="connsiteY1" fmla="*/ 28292 h 1511952"/>
                  <a:gd name="connsiteX2" fmla="*/ 1368369 w 1387461"/>
                  <a:gd name="connsiteY2" fmla="*/ 161001 h 1511952"/>
                  <a:gd name="connsiteX3" fmla="*/ 1372273 w 1387461"/>
                  <a:gd name="connsiteY3" fmla="*/ 1382224 h 1511952"/>
                  <a:gd name="connsiteX4" fmla="*/ 1148541 w 1387461"/>
                  <a:gd name="connsiteY4" fmla="*/ 1511952 h 1511952"/>
                  <a:gd name="connsiteX5" fmla="*/ 236551 w 1387461"/>
                  <a:gd name="connsiteY5" fmla="*/ 1511952 h 1511952"/>
                  <a:gd name="connsiteX6" fmla="*/ 8546 w 1387461"/>
                  <a:gd name="connsiteY6" fmla="*/ 1399315 h 1511952"/>
                  <a:gd name="connsiteX7" fmla="*/ 0 w 1387461"/>
                  <a:gd name="connsiteY7" fmla="*/ 153304 h 1511952"/>
                  <a:gd name="connsiteX0" fmla="*/ 0 w 1387461"/>
                  <a:gd name="connsiteY0" fmla="*/ 150976 h 1509624"/>
                  <a:gd name="connsiteX1" fmla="*/ 1136795 w 1387461"/>
                  <a:gd name="connsiteY1" fmla="*/ 25964 h 1509624"/>
                  <a:gd name="connsiteX2" fmla="*/ 1368369 w 1387461"/>
                  <a:gd name="connsiteY2" fmla="*/ 158673 h 1509624"/>
                  <a:gd name="connsiteX3" fmla="*/ 1372273 w 1387461"/>
                  <a:gd name="connsiteY3" fmla="*/ 1379896 h 1509624"/>
                  <a:gd name="connsiteX4" fmla="*/ 1148541 w 1387461"/>
                  <a:gd name="connsiteY4" fmla="*/ 1509624 h 1509624"/>
                  <a:gd name="connsiteX5" fmla="*/ 236551 w 1387461"/>
                  <a:gd name="connsiteY5" fmla="*/ 1509624 h 1509624"/>
                  <a:gd name="connsiteX6" fmla="*/ 8546 w 1387461"/>
                  <a:gd name="connsiteY6" fmla="*/ 1396987 h 1509624"/>
                  <a:gd name="connsiteX7" fmla="*/ 0 w 1387461"/>
                  <a:gd name="connsiteY7" fmla="*/ 150976 h 1509624"/>
                  <a:gd name="connsiteX0" fmla="*/ 0 w 1387461"/>
                  <a:gd name="connsiteY0" fmla="*/ 149177 h 1507825"/>
                  <a:gd name="connsiteX1" fmla="*/ 1136795 w 1387461"/>
                  <a:gd name="connsiteY1" fmla="*/ 24165 h 1507825"/>
                  <a:gd name="connsiteX2" fmla="*/ 1368369 w 1387461"/>
                  <a:gd name="connsiteY2" fmla="*/ 156874 h 1507825"/>
                  <a:gd name="connsiteX3" fmla="*/ 1372273 w 1387461"/>
                  <a:gd name="connsiteY3" fmla="*/ 1378097 h 1507825"/>
                  <a:gd name="connsiteX4" fmla="*/ 1148541 w 1387461"/>
                  <a:gd name="connsiteY4" fmla="*/ 1507825 h 1507825"/>
                  <a:gd name="connsiteX5" fmla="*/ 236551 w 1387461"/>
                  <a:gd name="connsiteY5" fmla="*/ 1507825 h 1507825"/>
                  <a:gd name="connsiteX6" fmla="*/ 8546 w 1387461"/>
                  <a:gd name="connsiteY6" fmla="*/ 1395188 h 1507825"/>
                  <a:gd name="connsiteX7" fmla="*/ 0 w 1387461"/>
                  <a:gd name="connsiteY7" fmla="*/ 149177 h 150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7461" h="1507825">
                    <a:moveTo>
                      <a:pt x="0" y="149177"/>
                    </a:moveTo>
                    <a:lnTo>
                      <a:pt x="1136795" y="24165"/>
                    </a:lnTo>
                    <a:cubicBezTo>
                      <a:pt x="1286797" y="8633"/>
                      <a:pt x="1346779" y="-65045"/>
                      <a:pt x="1368369" y="156874"/>
                    </a:cubicBezTo>
                    <a:cubicBezTo>
                      <a:pt x="1367657" y="384398"/>
                      <a:pt x="1408911" y="1152939"/>
                      <a:pt x="1372273" y="1378097"/>
                    </a:cubicBezTo>
                    <a:cubicBezTo>
                      <a:pt x="1372273" y="1504021"/>
                      <a:pt x="1274465" y="1507825"/>
                      <a:pt x="1148541" y="1507825"/>
                    </a:cubicBezTo>
                    <a:lnTo>
                      <a:pt x="236551" y="1507825"/>
                    </a:lnTo>
                    <a:cubicBezTo>
                      <a:pt x="110627" y="1507825"/>
                      <a:pt x="12819" y="1504021"/>
                      <a:pt x="8546" y="1395188"/>
                    </a:cubicBezTo>
                    <a:cubicBezTo>
                      <a:pt x="7122" y="982373"/>
                      <a:pt x="1424" y="561992"/>
                      <a:pt x="0" y="149177"/>
                    </a:cubicBezTo>
                    <a:close/>
                  </a:path>
                </a:pathLst>
              </a:custGeom>
              <a:solidFill>
                <a:srgbClr val="F5F5F5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635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6" name="角丸四角形 145">
                <a:extLst>
                  <a:ext uri="{FF2B5EF4-FFF2-40B4-BE49-F238E27FC236}">
                    <a16:creationId xmlns:a16="http://schemas.microsoft.com/office/drawing/2014/main" id="{A4558AF0-783E-524B-B520-D690DDDD82C6}"/>
                  </a:ext>
                </a:extLst>
              </p:cNvPr>
              <p:cNvSpPr/>
              <p:nvPr/>
            </p:nvSpPr>
            <p:spPr>
              <a:xfrm>
                <a:off x="3168689" y="2595058"/>
                <a:ext cx="1260000" cy="1260000"/>
              </a:xfrm>
              <a:prstGeom prst="roundRect">
                <a:avLst>
                  <a:gd name="adj" fmla="val 10209"/>
                </a:avLst>
              </a:prstGeom>
              <a:solidFill>
                <a:srgbClr val="FFFFFF"/>
              </a:solidFill>
              <a:ln w="3175">
                <a:solidFill>
                  <a:srgbClr val="D6D6D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7" name="正方形/長方形 146">
                <a:extLst>
                  <a:ext uri="{FF2B5EF4-FFF2-40B4-BE49-F238E27FC236}">
                    <a16:creationId xmlns:a16="http://schemas.microsoft.com/office/drawing/2014/main" id="{7F7A5430-A6BC-5243-83F0-2BACE8F5037C}"/>
                  </a:ext>
                </a:extLst>
              </p:cNvPr>
              <p:cNvSpPr/>
              <p:nvPr/>
            </p:nvSpPr>
            <p:spPr>
              <a:xfrm>
                <a:off x="3228181" y="3571897"/>
                <a:ext cx="1152000" cy="251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ja-JP" altLang="en-US" sz="300">
                    <a:solidFill>
                      <a:srgbClr val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歯みがき</a:t>
                </a:r>
                <a:endParaRPr kumimoji="1" lang="ja-JP" altLang="en-US" sz="3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sp>
            <p:nvSpPr>
              <p:cNvPr id="148" name="正方形/長方形 147">
                <a:extLst>
                  <a:ext uri="{FF2B5EF4-FFF2-40B4-BE49-F238E27FC236}">
                    <a16:creationId xmlns:a16="http://schemas.microsoft.com/office/drawing/2014/main" id="{2CA87951-5554-2C4D-826C-DDC7A89B185A}"/>
                  </a:ext>
                </a:extLst>
              </p:cNvPr>
              <p:cNvSpPr/>
              <p:nvPr/>
            </p:nvSpPr>
            <p:spPr>
              <a:xfrm>
                <a:off x="3226983" y="2647337"/>
                <a:ext cx="1152000" cy="900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角丸四角形 6">
                <a:extLst>
                  <a:ext uri="{FF2B5EF4-FFF2-40B4-BE49-F238E27FC236}">
                    <a16:creationId xmlns:a16="http://schemas.microsoft.com/office/drawing/2014/main" id="{4C2E23CF-A51B-2F46-8113-718644B3FA9A}"/>
                  </a:ext>
                </a:extLst>
              </p:cNvPr>
              <p:cNvSpPr/>
              <p:nvPr/>
            </p:nvSpPr>
            <p:spPr>
              <a:xfrm>
                <a:off x="3113108" y="2269440"/>
                <a:ext cx="1406019" cy="274312"/>
              </a:xfrm>
              <a:custGeom>
                <a:avLst/>
                <a:gdLst>
                  <a:gd name="connsiteX0" fmla="*/ 0 w 1368000"/>
                  <a:gd name="connsiteY0" fmla="*/ 83656 h 266463"/>
                  <a:gd name="connsiteX1" fmla="*/ 83656 w 1368000"/>
                  <a:gd name="connsiteY1" fmla="*/ 0 h 266463"/>
                  <a:gd name="connsiteX2" fmla="*/ 1284344 w 1368000"/>
                  <a:gd name="connsiteY2" fmla="*/ 0 h 266463"/>
                  <a:gd name="connsiteX3" fmla="*/ 1368000 w 1368000"/>
                  <a:gd name="connsiteY3" fmla="*/ 83656 h 266463"/>
                  <a:gd name="connsiteX4" fmla="*/ 1368000 w 1368000"/>
                  <a:gd name="connsiteY4" fmla="*/ 182807 h 266463"/>
                  <a:gd name="connsiteX5" fmla="*/ 1284344 w 1368000"/>
                  <a:gd name="connsiteY5" fmla="*/ 266463 h 266463"/>
                  <a:gd name="connsiteX6" fmla="*/ 83656 w 1368000"/>
                  <a:gd name="connsiteY6" fmla="*/ 266463 h 266463"/>
                  <a:gd name="connsiteX7" fmla="*/ 0 w 1368000"/>
                  <a:gd name="connsiteY7" fmla="*/ 182807 h 266463"/>
                  <a:gd name="connsiteX8" fmla="*/ 0 w 1368000"/>
                  <a:gd name="connsiteY8" fmla="*/ 83656 h 266463"/>
                  <a:gd name="connsiteX0" fmla="*/ 0 w 1368000"/>
                  <a:gd name="connsiteY0" fmla="*/ 83656 h 266463"/>
                  <a:gd name="connsiteX1" fmla="*/ 83656 w 1368000"/>
                  <a:gd name="connsiteY1" fmla="*/ 0 h 266463"/>
                  <a:gd name="connsiteX2" fmla="*/ 1284344 w 1368000"/>
                  <a:gd name="connsiteY2" fmla="*/ 0 h 266463"/>
                  <a:gd name="connsiteX3" fmla="*/ 1368000 w 1368000"/>
                  <a:gd name="connsiteY3" fmla="*/ 83656 h 266463"/>
                  <a:gd name="connsiteX4" fmla="*/ 1284344 w 1368000"/>
                  <a:gd name="connsiteY4" fmla="*/ 266463 h 266463"/>
                  <a:gd name="connsiteX5" fmla="*/ 83656 w 1368000"/>
                  <a:gd name="connsiteY5" fmla="*/ 266463 h 266463"/>
                  <a:gd name="connsiteX6" fmla="*/ 0 w 1368000"/>
                  <a:gd name="connsiteY6" fmla="*/ 182807 h 266463"/>
                  <a:gd name="connsiteX7" fmla="*/ 0 w 1368000"/>
                  <a:gd name="connsiteY7" fmla="*/ 83656 h 266463"/>
                  <a:gd name="connsiteX0" fmla="*/ 0 w 1370682"/>
                  <a:gd name="connsiteY0" fmla="*/ 83656 h 266463"/>
                  <a:gd name="connsiteX1" fmla="*/ 83656 w 1370682"/>
                  <a:gd name="connsiteY1" fmla="*/ 0 h 266463"/>
                  <a:gd name="connsiteX2" fmla="*/ 1284344 w 1370682"/>
                  <a:gd name="connsiteY2" fmla="*/ 0 h 266463"/>
                  <a:gd name="connsiteX3" fmla="*/ 1368000 w 1370682"/>
                  <a:gd name="connsiteY3" fmla="*/ 83656 h 266463"/>
                  <a:gd name="connsiteX4" fmla="*/ 1370682 w 1370682"/>
                  <a:gd name="connsiteY4" fmla="*/ 266463 h 266463"/>
                  <a:gd name="connsiteX5" fmla="*/ 83656 w 1370682"/>
                  <a:gd name="connsiteY5" fmla="*/ 266463 h 266463"/>
                  <a:gd name="connsiteX6" fmla="*/ 0 w 1370682"/>
                  <a:gd name="connsiteY6" fmla="*/ 182807 h 266463"/>
                  <a:gd name="connsiteX7" fmla="*/ 0 w 1370682"/>
                  <a:gd name="connsiteY7" fmla="*/ 83656 h 266463"/>
                  <a:gd name="connsiteX0" fmla="*/ 7848 w 1378530"/>
                  <a:gd name="connsiteY0" fmla="*/ 83656 h 283261"/>
                  <a:gd name="connsiteX1" fmla="*/ 91504 w 1378530"/>
                  <a:gd name="connsiteY1" fmla="*/ 0 h 283261"/>
                  <a:gd name="connsiteX2" fmla="*/ 1292192 w 1378530"/>
                  <a:gd name="connsiteY2" fmla="*/ 0 h 283261"/>
                  <a:gd name="connsiteX3" fmla="*/ 1375848 w 1378530"/>
                  <a:gd name="connsiteY3" fmla="*/ 83656 h 283261"/>
                  <a:gd name="connsiteX4" fmla="*/ 1378530 w 1378530"/>
                  <a:gd name="connsiteY4" fmla="*/ 266463 h 283261"/>
                  <a:gd name="connsiteX5" fmla="*/ 91504 w 1378530"/>
                  <a:gd name="connsiteY5" fmla="*/ 266463 h 283261"/>
                  <a:gd name="connsiteX6" fmla="*/ 0 w 1378530"/>
                  <a:gd name="connsiteY6" fmla="*/ 261296 h 283261"/>
                  <a:gd name="connsiteX7" fmla="*/ 7848 w 1378530"/>
                  <a:gd name="connsiteY7" fmla="*/ 83656 h 283261"/>
                  <a:gd name="connsiteX0" fmla="*/ 45245 w 1415927"/>
                  <a:gd name="connsiteY0" fmla="*/ 83656 h 266463"/>
                  <a:gd name="connsiteX1" fmla="*/ 128901 w 1415927"/>
                  <a:gd name="connsiteY1" fmla="*/ 0 h 266463"/>
                  <a:gd name="connsiteX2" fmla="*/ 1329589 w 1415927"/>
                  <a:gd name="connsiteY2" fmla="*/ 0 h 266463"/>
                  <a:gd name="connsiteX3" fmla="*/ 1413245 w 1415927"/>
                  <a:gd name="connsiteY3" fmla="*/ 83656 h 266463"/>
                  <a:gd name="connsiteX4" fmla="*/ 1415927 w 1415927"/>
                  <a:gd name="connsiteY4" fmla="*/ 266463 h 266463"/>
                  <a:gd name="connsiteX5" fmla="*/ 128901 w 1415927"/>
                  <a:gd name="connsiteY5" fmla="*/ 266463 h 266463"/>
                  <a:gd name="connsiteX6" fmla="*/ 45245 w 1415927"/>
                  <a:gd name="connsiteY6" fmla="*/ 83656 h 266463"/>
                  <a:gd name="connsiteX0" fmla="*/ 115356 w 1486038"/>
                  <a:gd name="connsiteY0" fmla="*/ 83656 h 274312"/>
                  <a:gd name="connsiteX1" fmla="*/ 199012 w 1486038"/>
                  <a:gd name="connsiteY1" fmla="*/ 0 h 274312"/>
                  <a:gd name="connsiteX2" fmla="*/ 1399700 w 1486038"/>
                  <a:gd name="connsiteY2" fmla="*/ 0 h 274312"/>
                  <a:gd name="connsiteX3" fmla="*/ 1483356 w 1486038"/>
                  <a:gd name="connsiteY3" fmla="*/ 83656 h 274312"/>
                  <a:gd name="connsiteX4" fmla="*/ 1486038 w 1486038"/>
                  <a:gd name="connsiteY4" fmla="*/ 266463 h 274312"/>
                  <a:gd name="connsiteX5" fmla="*/ 96976 w 1486038"/>
                  <a:gd name="connsiteY5" fmla="*/ 274312 h 274312"/>
                  <a:gd name="connsiteX6" fmla="*/ 115356 w 1486038"/>
                  <a:gd name="connsiteY6" fmla="*/ 83656 h 274312"/>
                  <a:gd name="connsiteX0" fmla="*/ 18407 w 1389089"/>
                  <a:gd name="connsiteY0" fmla="*/ 83656 h 274312"/>
                  <a:gd name="connsiteX1" fmla="*/ 102063 w 1389089"/>
                  <a:gd name="connsiteY1" fmla="*/ 0 h 274312"/>
                  <a:gd name="connsiteX2" fmla="*/ 1302751 w 1389089"/>
                  <a:gd name="connsiteY2" fmla="*/ 0 h 274312"/>
                  <a:gd name="connsiteX3" fmla="*/ 1386407 w 1389089"/>
                  <a:gd name="connsiteY3" fmla="*/ 83656 h 274312"/>
                  <a:gd name="connsiteX4" fmla="*/ 1389089 w 1389089"/>
                  <a:gd name="connsiteY4" fmla="*/ 266463 h 274312"/>
                  <a:gd name="connsiteX5" fmla="*/ 27 w 1389089"/>
                  <a:gd name="connsiteY5" fmla="*/ 274312 h 274312"/>
                  <a:gd name="connsiteX6" fmla="*/ 18407 w 1389089"/>
                  <a:gd name="connsiteY6" fmla="*/ 83656 h 274312"/>
                  <a:gd name="connsiteX0" fmla="*/ 14488 w 1385170"/>
                  <a:gd name="connsiteY0" fmla="*/ 83656 h 270387"/>
                  <a:gd name="connsiteX1" fmla="*/ 98144 w 1385170"/>
                  <a:gd name="connsiteY1" fmla="*/ 0 h 270387"/>
                  <a:gd name="connsiteX2" fmla="*/ 1298832 w 1385170"/>
                  <a:gd name="connsiteY2" fmla="*/ 0 h 270387"/>
                  <a:gd name="connsiteX3" fmla="*/ 1382488 w 1385170"/>
                  <a:gd name="connsiteY3" fmla="*/ 83656 h 270387"/>
                  <a:gd name="connsiteX4" fmla="*/ 1385170 w 1385170"/>
                  <a:gd name="connsiteY4" fmla="*/ 266463 h 270387"/>
                  <a:gd name="connsiteX5" fmla="*/ 33 w 1385170"/>
                  <a:gd name="connsiteY5" fmla="*/ 270387 h 270387"/>
                  <a:gd name="connsiteX6" fmla="*/ 14488 w 1385170"/>
                  <a:gd name="connsiteY6" fmla="*/ 83656 h 270387"/>
                  <a:gd name="connsiteX0" fmla="*/ 53710 w 1385147"/>
                  <a:gd name="connsiteY0" fmla="*/ 95429 h 270387"/>
                  <a:gd name="connsiteX1" fmla="*/ 98121 w 1385147"/>
                  <a:gd name="connsiteY1" fmla="*/ 0 h 270387"/>
                  <a:gd name="connsiteX2" fmla="*/ 1298809 w 1385147"/>
                  <a:gd name="connsiteY2" fmla="*/ 0 h 270387"/>
                  <a:gd name="connsiteX3" fmla="*/ 1382465 w 1385147"/>
                  <a:gd name="connsiteY3" fmla="*/ 83656 h 270387"/>
                  <a:gd name="connsiteX4" fmla="*/ 1385147 w 1385147"/>
                  <a:gd name="connsiteY4" fmla="*/ 266463 h 270387"/>
                  <a:gd name="connsiteX5" fmla="*/ 10 w 1385147"/>
                  <a:gd name="connsiteY5" fmla="*/ 270387 h 270387"/>
                  <a:gd name="connsiteX6" fmla="*/ 53710 w 1385147"/>
                  <a:gd name="connsiteY6" fmla="*/ 95429 h 270387"/>
                  <a:gd name="connsiteX0" fmla="*/ 54496 w 1385933"/>
                  <a:gd name="connsiteY0" fmla="*/ 95429 h 270387"/>
                  <a:gd name="connsiteX1" fmla="*/ 98907 w 1385933"/>
                  <a:gd name="connsiteY1" fmla="*/ 0 h 270387"/>
                  <a:gd name="connsiteX2" fmla="*/ 1299595 w 1385933"/>
                  <a:gd name="connsiteY2" fmla="*/ 0 h 270387"/>
                  <a:gd name="connsiteX3" fmla="*/ 1383251 w 1385933"/>
                  <a:gd name="connsiteY3" fmla="*/ 83656 h 270387"/>
                  <a:gd name="connsiteX4" fmla="*/ 1385933 w 1385933"/>
                  <a:gd name="connsiteY4" fmla="*/ 266463 h 270387"/>
                  <a:gd name="connsiteX5" fmla="*/ 796 w 1385933"/>
                  <a:gd name="connsiteY5" fmla="*/ 270387 h 270387"/>
                  <a:gd name="connsiteX6" fmla="*/ 54496 w 1385933"/>
                  <a:gd name="connsiteY6" fmla="*/ 95429 h 270387"/>
                  <a:gd name="connsiteX0" fmla="*/ 54496 w 1422495"/>
                  <a:gd name="connsiteY0" fmla="*/ 95429 h 270387"/>
                  <a:gd name="connsiteX1" fmla="*/ 98907 w 1422495"/>
                  <a:gd name="connsiteY1" fmla="*/ 0 h 270387"/>
                  <a:gd name="connsiteX2" fmla="*/ 1299595 w 1422495"/>
                  <a:gd name="connsiteY2" fmla="*/ 0 h 270387"/>
                  <a:gd name="connsiteX3" fmla="*/ 1422495 w 1422495"/>
                  <a:gd name="connsiteY3" fmla="*/ 83656 h 270387"/>
                  <a:gd name="connsiteX4" fmla="*/ 1385933 w 1422495"/>
                  <a:gd name="connsiteY4" fmla="*/ 266463 h 270387"/>
                  <a:gd name="connsiteX5" fmla="*/ 796 w 1422495"/>
                  <a:gd name="connsiteY5" fmla="*/ 270387 h 270387"/>
                  <a:gd name="connsiteX6" fmla="*/ 54496 w 1422495"/>
                  <a:gd name="connsiteY6" fmla="*/ 95429 h 270387"/>
                  <a:gd name="connsiteX0" fmla="*/ 54496 w 1426420"/>
                  <a:gd name="connsiteY0" fmla="*/ 95429 h 270387"/>
                  <a:gd name="connsiteX1" fmla="*/ 98907 w 1426420"/>
                  <a:gd name="connsiteY1" fmla="*/ 0 h 270387"/>
                  <a:gd name="connsiteX2" fmla="*/ 1299595 w 1426420"/>
                  <a:gd name="connsiteY2" fmla="*/ 0 h 270387"/>
                  <a:gd name="connsiteX3" fmla="*/ 1426420 w 1426420"/>
                  <a:gd name="connsiteY3" fmla="*/ 48336 h 270387"/>
                  <a:gd name="connsiteX4" fmla="*/ 1385933 w 1426420"/>
                  <a:gd name="connsiteY4" fmla="*/ 266463 h 270387"/>
                  <a:gd name="connsiteX5" fmla="*/ 796 w 1426420"/>
                  <a:gd name="connsiteY5" fmla="*/ 270387 h 270387"/>
                  <a:gd name="connsiteX6" fmla="*/ 54496 w 1426420"/>
                  <a:gd name="connsiteY6" fmla="*/ 95429 h 270387"/>
                  <a:gd name="connsiteX0" fmla="*/ 54496 w 1426420"/>
                  <a:gd name="connsiteY0" fmla="*/ 95429 h 270387"/>
                  <a:gd name="connsiteX1" fmla="*/ 98907 w 1426420"/>
                  <a:gd name="connsiteY1" fmla="*/ 0 h 270387"/>
                  <a:gd name="connsiteX2" fmla="*/ 1299595 w 1426420"/>
                  <a:gd name="connsiteY2" fmla="*/ 0 h 270387"/>
                  <a:gd name="connsiteX3" fmla="*/ 1426420 w 1426420"/>
                  <a:gd name="connsiteY3" fmla="*/ 64034 h 270387"/>
                  <a:gd name="connsiteX4" fmla="*/ 1385933 w 1426420"/>
                  <a:gd name="connsiteY4" fmla="*/ 266463 h 270387"/>
                  <a:gd name="connsiteX5" fmla="*/ 796 w 1426420"/>
                  <a:gd name="connsiteY5" fmla="*/ 270387 h 270387"/>
                  <a:gd name="connsiteX6" fmla="*/ 54496 w 1426420"/>
                  <a:gd name="connsiteY6" fmla="*/ 95429 h 270387"/>
                  <a:gd name="connsiteX0" fmla="*/ 54496 w 1426420"/>
                  <a:gd name="connsiteY0" fmla="*/ 99354 h 274312"/>
                  <a:gd name="connsiteX1" fmla="*/ 157774 w 1426420"/>
                  <a:gd name="connsiteY1" fmla="*/ 0 h 274312"/>
                  <a:gd name="connsiteX2" fmla="*/ 1299595 w 1426420"/>
                  <a:gd name="connsiteY2" fmla="*/ 3925 h 274312"/>
                  <a:gd name="connsiteX3" fmla="*/ 1426420 w 1426420"/>
                  <a:gd name="connsiteY3" fmla="*/ 67959 h 274312"/>
                  <a:gd name="connsiteX4" fmla="*/ 1385933 w 1426420"/>
                  <a:gd name="connsiteY4" fmla="*/ 270388 h 274312"/>
                  <a:gd name="connsiteX5" fmla="*/ 796 w 1426420"/>
                  <a:gd name="connsiteY5" fmla="*/ 274312 h 274312"/>
                  <a:gd name="connsiteX6" fmla="*/ 54496 w 1426420"/>
                  <a:gd name="connsiteY6" fmla="*/ 99354 h 274312"/>
                  <a:gd name="connsiteX0" fmla="*/ 53700 w 1425624"/>
                  <a:gd name="connsiteY0" fmla="*/ 99354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53700 w 1425624"/>
                  <a:gd name="connsiteY6" fmla="*/ 99354 h 274312"/>
                  <a:gd name="connsiteX0" fmla="*/ 112567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112567 w 1425624"/>
                  <a:gd name="connsiteY6" fmla="*/ 95430 h 274312"/>
                  <a:gd name="connsiteX0" fmla="*/ 112567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112567 w 1425624"/>
                  <a:gd name="connsiteY6" fmla="*/ 95430 h 274312"/>
                  <a:gd name="connsiteX0" fmla="*/ 85096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5096 w 1425624"/>
                  <a:gd name="connsiteY6" fmla="*/ 95430 h 274312"/>
                  <a:gd name="connsiteX0" fmla="*/ 85096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5096 w 1425624"/>
                  <a:gd name="connsiteY6" fmla="*/ 95430 h 274312"/>
                  <a:gd name="connsiteX0" fmla="*/ 81171 w 1425624"/>
                  <a:gd name="connsiteY0" fmla="*/ 52261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1171 w 1425624"/>
                  <a:gd name="connsiteY6" fmla="*/ 52261 h 27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5624" h="274312">
                    <a:moveTo>
                      <a:pt x="81171" y="52261"/>
                    </a:moveTo>
                    <a:cubicBezTo>
                      <a:pt x="104718" y="6059"/>
                      <a:pt x="110776" y="0"/>
                      <a:pt x="156978" y="0"/>
                    </a:cubicBezTo>
                    <a:lnTo>
                      <a:pt x="1298799" y="3925"/>
                    </a:lnTo>
                    <a:cubicBezTo>
                      <a:pt x="1345001" y="3925"/>
                      <a:pt x="1425624" y="21757"/>
                      <a:pt x="1425624" y="67959"/>
                    </a:cubicBezTo>
                    <a:lnTo>
                      <a:pt x="1385137" y="270388"/>
                    </a:lnTo>
                    <a:lnTo>
                      <a:pt x="0" y="274312"/>
                    </a:lnTo>
                    <a:cubicBezTo>
                      <a:pt x="14870" y="192826"/>
                      <a:pt x="53700" y="100596"/>
                      <a:pt x="81171" y="522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6350" dir="150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0" name="グループ化 149">
              <a:extLst>
                <a:ext uri="{FF2B5EF4-FFF2-40B4-BE49-F238E27FC236}">
                  <a16:creationId xmlns:a16="http://schemas.microsoft.com/office/drawing/2014/main" id="{13646E89-9A19-F143-84B8-CE08736CED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70047" y="4456422"/>
              <a:ext cx="281633" cy="324000"/>
              <a:chOff x="3108846" y="2269440"/>
              <a:chExt cx="1410281" cy="1622417"/>
            </a:xfrm>
          </p:grpSpPr>
          <p:sp>
            <p:nvSpPr>
              <p:cNvPr id="151" name="角丸四角形 2">
                <a:extLst>
                  <a:ext uri="{FF2B5EF4-FFF2-40B4-BE49-F238E27FC236}">
                    <a16:creationId xmlns:a16="http://schemas.microsoft.com/office/drawing/2014/main" id="{60AEC2FC-FFFB-6546-8CD5-D777C8079170}"/>
                  </a:ext>
                </a:extLst>
              </p:cNvPr>
              <p:cNvSpPr/>
              <p:nvPr/>
            </p:nvSpPr>
            <p:spPr>
              <a:xfrm>
                <a:off x="3108846" y="2392010"/>
                <a:ext cx="1387461" cy="1499847"/>
              </a:xfrm>
              <a:custGeom>
                <a:avLst/>
                <a:gdLst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8000 w 1368000"/>
                  <a:gd name="connsiteY4" fmla="*/ 1427994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85362"/>
                  <a:gd name="connsiteX1" fmla="*/ 228005 w 1368000"/>
                  <a:gd name="connsiteY1" fmla="*/ 0 h 1685362"/>
                  <a:gd name="connsiteX2" fmla="*/ 1139995 w 1368000"/>
                  <a:gd name="connsiteY2" fmla="*/ 0 h 1685362"/>
                  <a:gd name="connsiteX3" fmla="*/ 1368000 w 1368000"/>
                  <a:gd name="connsiteY3" fmla="*/ 228005 h 1685362"/>
                  <a:gd name="connsiteX4" fmla="*/ 1363727 w 1368000"/>
                  <a:gd name="connsiteY4" fmla="*/ 1526271 h 1685362"/>
                  <a:gd name="connsiteX5" fmla="*/ 1139995 w 1368000"/>
                  <a:gd name="connsiteY5" fmla="*/ 1655999 h 1685362"/>
                  <a:gd name="connsiteX6" fmla="*/ 228005 w 1368000"/>
                  <a:gd name="connsiteY6" fmla="*/ 1655999 h 1685362"/>
                  <a:gd name="connsiteX7" fmla="*/ 0 w 1368000"/>
                  <a:gd name="connsiteY7" fmla="*/ 1543362 h 1685362"/>
                  <a:gd name="connsiteX8" fmla="*/ 0 w 1368000"/>
                  <a:gd name="connsiteY8" fmla="*/ 228005 h 1685362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543362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543362 h 1655999"/>
                  <a:gd name="connsiteX8" fmla="*/ 0 w 1368000"/>
                  <a:gd name="connsiteY8" fmla="*/ 228005 h 1655999"/>
                  <a:gd name="connsiteX0" fmla="*/ 0 w 1368000"/>
                  <a:gd name="connsiteY0" fmla="*/ 229006 h 1657000"/>
                  <a:gd name="connsiteX1" fmla="*/ 1139995 w 1368000"/>
                  <a:gd name="connsiteY1" fmla="*/ 1001 h 1657000"/>
                  <a:gd name="connsiteX2" fmla="*/ 1368000 w 1368000"/>
                  <a:gd name="connsiteY2" fmla="*/ 229006 h 1657000"/>
                  <a:gd name="connsiteX3" fmla="*/ 1363727 w 1368000"/>
                  <a:gd name="connsiteY3" fmla="*/ 1527272 h 1657000"/>
                  <a:gd name="connsiteX4" fmla="*/ 1139995 w 1368000"/>
                  <a:gd name="connsiteY4" fmla="*/ 1657000 h 1657000"/>
                  <a:gd name="connsiteX5" fmla="*/ 228005 w 1368000"/>
                  <a:gd name="connsiteY5" fmla="*/ 1657000 h 1657000"/>
                  <a:gd name="connsiteX6" fmla="*/ 0 w 1368000"/>
                  <a:gd name="connsiteY6" fmla="*/ 1544363 h 1657000"/>
                  <a:gd name="connsiteX7" fmla="*/ 0 w 1368000"/>
                  <a:gd name="connsiteY7" fmla="*/ 229006 h 1657000"/>
                  <a:gd name="connsiteX0" fmla="*/ 0 w 1368000"/>
                  <a:gd name="connsiteY0" fmla="*/ 163354 h 1591348"/>
                  <a:gd name="connsiteX1" fmla="*/ 1368000 w 1368000"/>
                  <a:gd name="connsiteY1" fmla="*/ 163354 h 1591348"/>
                  <a:gd name="connsiteX2" fmla="*/ 1363727 w 1368000"/>
                  <a:gd name="connsiteY2" fmla="*/ 1461620 h 1591348"/>
                  <a:gd name="connsiteX3" fmla="*/ 1139995 w 1368000"/>
                  <a:gd name="connsiteY3" fmla="*/ 1591348 h 1591348"/>
                  <a:gd name="connsiteX4" fmla="*/ 228005 w 1368000"/>
                  <a:gd name="connsiteY4" fmla="*/ 1591348 h 1591348"/>
                  <a:gd name="connsiteX5" fmla="*/ 0 w 1368000"/>
                  <a:gd name="connsiteY5" fmla="*/ 1478711 h 1591348"/>
                  <a:gd name="connsiteX6" fmla="*/ 0 w 1368000"/>
                  <a:gd name="connsiteY6" fmla="*/ 163354 h 1591348"/>
                  <a:gd name="connsiteX0" fmla="*/ 0 w 1372273"/>
                  <a:gd name="connsiteY0" fmla="*/ 206623 h 1557705"/>
                  <a:gd name="connsiteX1" fmla="*/ 1372273 w 1372273"/>
                  <a:gd name="connsiteY1" fmla="*/ 129711 h 1557705"/>
                  <a:gd name="connsiteX2" fmla="*/ 1368000 w 1372273"/>
                  <a:gd name="connsiteY2" fmla="*/ 1427977 h 1557705"/>
                  <a:gd name="connsiteX3" fmla="*/ 1144268 w 1372273"/>
                  <a:gd name="connsiteY3" fmla="*/ 1557705 h 1557705"/>
                  <a:gd name="connsiteX4" fmla="*/ 232278 w 1372273"/>
                  <a:gd name="connsiteY4" fmla="*/ 1557705 h 1557705"/>
                  <a:gd name="connsiteX5" fmla="*/ 4273 w 1372273"/>
                  <a:gd name="connsiteY5" fmla="*/ 1445068 h 1557705"/>
                  <a:gd name="connsiteX6" fmla="*/ 0 w 1372273"/>
                  <a:gd name="connsiteY6" fmla="*/ 206623 h 1557705"/>
                  <a:gd name="connsiteX0" fmla="*/ 0 w 1372273"/>
                  <a:gd name="connsiteY0" fmla="*/ 157416 h 1508498"/>
                  <a:gd name="connsiteX1" fmla="*/ 1372273 w 1372273"/>
                  <a:gd name="connsiteY1" fmla="*/ 80504 h 1508498"/>
                  <a:gd name="connsiteX2" fmla="*/ 1368000 w 1372273"/>
                  <a:gd name="connsiteY2" fmla="*/ 1378770 h 1508498"/>
                  <a:gd name="connsiteX3" fmla="*/ 1144268 w 1372273"/>
                  <a:gd name="connsiteY3" fmla="*/ 1508498 h 1508498"/>
                  <a:gd name="connsiteX4" fmla="*/ 232278 w 1372273"/>
                  <a:gd name="connsiteY4" fmla="*/ 1508498 h 1508498"/>
                  <a:gd name="connsiteX5" fmla="*/ 4273 w 1372273"/>
                  <a:gd name="connsiteY5" fmla="*/ 1395861 h 1508498"/>
                  <a:gd name="connsiteX6" fmla="*/ 0 w 1372273"/>
                  <a:gd name="connsiteY6" fmla="*/ 157416 h 1508498"/>
                  <a:gd name="connsiteX0" fmla="*/ 0 w 1376546"/>
                  <a:gd name="connsiteY0" fmla="*/ 133349 h 1514341"/>
                  <a:gd name="connsiteX1" fmla="*/ 1376546 w 1376546"/>
                  <a:gd name="connsiteY1" fmla="*/ 86347 h 1514341"/>
                  <a:gd name="connsiteX2" fmla="*/ 1372273 w 1376546"/>
                  <a:gd name="connsiteY2" fmla="*/ 1384613 h 1514341"/>
                  <a:gd name="connsiteX3" fmla="*/ 1148541 w 1376546"/>
                  <a:gd name="connsiteY3" fmla="*/ 1514341 h 1514341"/>
                  <a:gd name="connsiteX4" fmla="*/ 236551 w 1376546"/>
                  <a:gd name="connsiteY4" fmla="*/ 1514341 h 1514341"/>
                  <a:gd name="connsiteX5" fmla="*/ 8546 w 1376546"/>
                  <a:gd name="connsiteY5" fmla="*/ 1401704 h 1514341"/>
                  <a:gd name="connsiteX6" fmla="*/ 0 w 1376546"/>
                  <a:gd name="connsiteY6" fmla="*/ 133349 h 1514341"/>
                  <a:gd name="connsiteX0" fmla="*/ 0 w 1376546"/>
                  <a:gd name="connsiteY0" fmla="*/ 47002 h 1427994"/>
                  <a:gd name="connsiteX1" fmla="*/ 1376546 w 1376546"/>
                  <a:gd name="connsiteY1" fmla="*/ 0 h 1427994"/>
                  <a:gd name="connsiteX2" fmla="*/ 1372273 w 1376546"/>
                  <a:gd name="connsiteY2" fmla="*/ 1298266 h 1427994"/>
                  <a:gd name="connsiteX3" fmla="*/ 1148541 w 1376546"/>
                  <a:gd name="connsiteY3" fmla="*/ 1427994 h 1427994"/>
                  <a:gd name="connsiteX4" fmla="*/ 236551 w 1376546"/>
                  <a:gd name="connsiteY4" fmla="*/ 1427994 h 1427994"/>
                  <a:gd name="connsiteX5" fmla="*/ 8546 w 1376546"/>
                  <a:gd name="connsiteY5" fmla="*/ 1315357 h 1427994"/>
                  <a:gd name="connsiteX6" fmla="*/ 0 w 1376546"/>
                  <a:gd name="connsiteY6" fmla="*/ 47002 h 1427994"/>
                  <a:gd name="connsiteX0" fmla="*/ 0 w 1372273"/>
                  <a:gd name="connsiteY0" fmla="*/ 21365 h 1402357"/>
                  <a:gd name="connsiteX1" fmla="*/ 1372273 w 1372273"/>
                  <a:gd name="connsiteY1" fmla="*/ 0 h 1402357"/>
                  <a:gd name="connsiteX2" fmla="*/ 1372273 w 1372273"/>
                  <a:gd name="connsiteY2" fmla="*/ 1272629 h 1402357"/>
                  <a:gd name="connsiteX3" fmla="*/ 1148541 w 1372273"/>
                  <a:gd name="connsiteY3" fmla="*/ 1402357 h 1402357"/>
                  <a:gd name="connsiteX4" fmla="*/ 236551 w 1372273"/>
                  <a:gd name="connsiteY4" fmla="*/ 1402357 h 1402357"/>
                  <a:gd name="connsiteX5" fmla="*/ 8546 w 1372273"/>
                  <a:gd name="connsiteY5" fmla="*/ 1289720 h 1402357"/>
                  <a:gd name="connsiteX6" fmla="*/ 0 w 1372273"/>
                  <a:gd name="connsiteY6" fmla="*/ 21365 h 1402357"/>
                  <a:gd name="connsiteX0" fmla="*/ 0 w 1372273"/>
                  <a:gd name="connsiteY0" fmla="*/ 21365 h 1402357"/>
                  <a:gd name="connsiteX1" fmla="*/ 1372273 w 1372273"/>
                  <a:gd name="connsiteY1" fmla="*/ 0 h 1402357"/>
                  <a:gd name="connsiteX2" fmla="*/ 1372273 w 1372273"/>
                  <a:gd name="connsiteY2" fmla="*/ 1272629 h 1402357"/>
                  <a:gd name="connsiteX3" fmla="*/ 1148541 w 1372273"/>
                  <a:gd name="connsiteY3" fmla="*/ 1402357 h 1402357"/>
                  <a:gd name="connsiteX4" fmla="*/ 236551 w 1372273"/>
                  <a:gd name="connsiteY4" fmla="*/ 1402357 h 1402357"/>
                  <a:gd name="connsiteX5" fmla="*/ 8546 w 1372273"/>
                  <a:gd name="connsiteY5" fmla="*/ 1289720 h 1402357"/>
                  <a:gd name="connsiteX6" fmla="*/ 0 w 1372273"/>
                  <a:gd name="connsiteY6" fmla="*/ 21365 h 1402357"/>
                  <a:gd name="connsiteX0" fmla="*/ 0 w 1372273"/>
                  <a:gd name="connsiteY0" fmla="*/ 4273 h 1385265"/>
                  <a:gd name="connsiteX1" fmla="*/ 1372273 w 1372273"/>
                  <a:gd name="connsiteY1" fmla="*/ 0 h 1385265"/>
                  <a:gd name="connsiteX2" fmla="*/ 1372273 w 1372273"/>
                  <a:gd name="connsiteY2" fmla="*/ 1255537 h 1385265"/>
                  <a:gd name="connsiteX3" fmla="*/ 1148541 w 1372273"/>
                  <a:gd name="connsiteY3" fmla="*/ 1385265 h 1385265"/>
                  <a:gd name="connsiteX4" fmla="*/ 236551 w 1372273"/>
                  <a:gd name="connsiteY4" fmla="*/ 1385265 h 1385265"/>
                  <a:gd name="connsiteX5" fmla="*/ 8546 w 1372273"/>
                  <a:gd name="connsiteY5" fmla="*/ 1272628 h 1385265"/>
                  <a:gd name="connsiteX6" fmla="*/ 0 w 1372273"/>
                  <a:gd name="connsiteY6" fmla="*/ 4273 h 1385265"/>
                  <a:gd name="connsiteX0" fmla="*/ 0 w 1376546"/>
                  <a:gd name="connsiteY0" fmla="*/ 8546 h 1389538"/>
                  <a:gd name="connsiteX1" fmla="*/ 1376546 w 1376546"/>
                  <a:gd name="connsiteY1" fmla="*/ 0 h 1389538"/>
                  <a:gd name="connsiteX2" fmla="*/ 1372273 w 1376546"/>
                  <a:gd name="connsiteY2" fmla="*/ 1259810 h 1389538"/>
                  <a:gd name="connsiteX3" fmla="*/ 1148541 w 1376546"/>
                  <a:gd name="connsiteY3" fmla="*/ 1389538 h 1389538"/>
                  <a:gd name="connsiteX4" fmla="*/ 236551 w 1376546"/>
                  <a:gd name="connsiteY4" fmla="*/ 1389538 h 1389538"/>
                  <a:gd name="connsiteX5" fmla="*/ 8546 w 1376546"/>
                  <a:gd name="connsiteY5" fmla="*/ 1276901 h 1389538"/>
                  <a:gd name="connsiteX6" fmla="*/ 0 w 1376546"/>
                  <a:gd name="connsiteY6" fmla="*/ 8546 h 1389538"/>
                  <a:gd name="connsiteX0" fmla="*/ 0 w 1376546"/>
                  <a:gd name="connsiteY0" fmla="*/ 66000 h 1446992"/>
                  <a:gd name="connsiteX1" fmla="*/ 1376546 w 1376546"/>
                  <a:gd name="connsiteY1" fmla="*/ 0 h 1446992"/>
                  <a:gd name="connsiteX2" fmla="*/ 1372273 w 1376546"/>
                  <a:gd name="connsiteY2" fmla="*/ 1317264 h 1446992"/>
                  <a:gd name="connsiteX3" fmla="*/ 1148541 w 1376546"/>
                  <a:gd name="connsiteY3" fmla="*/ 1446992 h 1446992"/>
                  <a:gd name="connsiteX4" fmla="*/ 236551 w 1376546"/>
                  <a:gd name="connsiteY4" fmla="*/ 1446992 h 1446992"/>
                  <a:gd name="connsiteX5" fmla="*/ 8546 w 1376546"/>
                  <a:gd name="connsiteY5" fmla="*/ 1334355 h 1446992"/>
                  <a:gd name="connsiteX6" fmla="*/ 0 w 1376546"/>
                  <a:gd name="connsiteY6" fmla="*/ 66000 h 1446992"/>
                  <a:gd name="connsiteX0" fmla="*/ 0 w 1376546"/>
                  <a:gd name="connsiteY0" fmla="*/ 113878 h 1494870"/>
                  <a:gd name="connsiteX1" fmla="*/ 1376546 w 1376546"/>
                  <a:gd name="connsiteY1" fmla="*/ 0 h 1494870"/>
                  <a:gd name="connsiteX2" fmla="*/ 1372273 w 1376546"/>
                  <a:gd name="connsiteY2" fmla="*/ 1365142 h 1494870"/>
                  <a:gd name="connsiteX3" fmla="*/ 1148541 w 1376546"/>
                  <a:gd name="connsiteY3" fmla="*/ 1494870 h 1494870"/>
                  <a:gd name="connsiteX4" fmla="*/ 236551 w 1376546"/>
                  <a:gd name="connsiteY4" fmla="*/ 1494870 h 1494870"/>
                  <a:gd name="connsiteX5" fmla="*/ 8546 w 1376546"/>
                  <a:gd name="connsiteY5" fmla="*/ 1382233 h 1494870"/>
                  <a:gd name="connsiteX6" fmla="*/ 0 w 1376546"/>
                  <a:gd name="connsiteY6" fmla="*/ 113878 h 1494870"/>
                  <a:gd name="connsiteX0" fmla="*/ 0 w 1376546"/>
                  <a:gd name="connsiteY0" fmla="*/ 136222 h 1494870"/>
                  <a:gd name="connsiteX1" fmla="*/ 1376546 w 1376546"/>
                  <a:gd name="connsiteY1" fmla="*/ 0 h 1494870"/>
                  <a:gd name="connsiteX2" fmla="*/ 1372273 w 1376546"/>
                  <a:gd name="connsiteY2" fmla="*/ 1365142 h 1494870"/>
                  <a:gd name="connsiteX3" fmla="*/ 1148541 w 1376546"/>
                  <a:gd name="connsiteY3" fmla="*/ 1494870 h 1494870"/>
                  <a:gd name="connsiteX4" fmla="*/ 236551 w 1376546"/>
                  <a:gd name="connsiteY4" fmla="*/ 1494870 h 1494870"/>
                  <a:gd name="connsiteX5" fmla="*/ 8546 w 1376546"/>
                  <a:gd name="connsiteY5" fmla="*/ 1382233 h 1494870"/>
                  <a:gd name="connsiteX6" fmla="*/ 0 w 1376546"/>
                  <a:gd name="connsiteY6" fmla="*/ 136222 h 1494870"/>
                  <a:gd name="connsiteX0" fmla="*/ 0 w 1475981"/>
                  <a:gd name="connsiteY0" fmla="*/ 150682 h 1509330"/>
                  <a:gd name="connsiteX1" fmla="*/ 1376546 w 1475981"/>
                  <a:gd name="connsiteY1" fmla="*/ 14460 h 1509330"/>
                  <a:gd name="connsiteX2" fmla="*/ 1368369 w 1475981"/>
                  <a:gd name="connsiteY2" fmla="*/ 158379 h 1509330"/>
                  <a:gd name="connsiteX3" fmla="*/ 1372273 w 1475981"/>
                  <a:gd name="connsiteY3" fmla="*/ 1379602 h 1509330"/>
                  <a:gd name="connsiteX4" fmla="*/ 1148541 w 1475981"/>
                  <a:gd name="connsiteY4" fmla="*/ 1509330 h 1509330"/>
                  <a:gd name="connsiteX5" fmla="*/ 236551 w 1475981"/>
                  <a:gd name="connsiteY5" fmla="*/ 1509330 h 1509330"/>
                  <a:gd name="connsiteX6" fmla="*/ 8546 w 1475981"/>
                  <a:gd name="connsiteY6" fmla="*/ 1396693 h 1509330"/>
                  <a:gd name="connsiteX7" fmla="*/ 0 w 1475981"/>
                  <a:gd name="connsiteY7" fmla="*/ 150682 h 1509330"/>
                  <a:gd name="connsiteX0" fmla="*/ 0 w 1387461"/>
                  <a:gd name="connsiteY0" fmla="*/ 144085 h 1502733"/>
                  <a:gd name="connsiteX1" fmla="*/ 1136795 w 1387461"/>
                  <a:gd name="connsiteY1" fmla="*/ 19073 h 1502733"/>
                  <a:gd name="connsiteX2" fmla="*/ 1368369 w 1387461"/>
                  <a:gd name="connsiteY2" fmla="*/ 151782 h 1502733"/>
                  <a:gd name="connsiteX3" fmla="*/ 1372273 w 1387461"/>
                  <a:gd name="connsiteY3" fmla="*/ 1373005 h 1502733"/>
                  <a:gd name="connsiteX4" fmla="*/ 1148541 w 1387461"/>
                  <a:gd name="connsiteY4" fmla="*/ 1502733 h 1502733"/>
                  <a:gd name="connsiteX5" fmla="*/ 236551 w 1387461"/>
                  <a:gd name="connsiteY5" fmla="*/ 1502733 h 1502733"/>
                  <a:gd name="connsiteX6" fmla="*/ 8546 w 1387461"/>
                  <a:gd name="connsiteY6" fmla="*/ 1390096 h 1502733"/>
                  <a:gd name="connsiteX7" fmla="*/ 0 w 1387461"/>
                  <a:gd name="connsiteY7" fmla="*/ 144085 h 1502733"/>
                  <a:gd name="connsiteX0" fmla="*/ 0 w 1387461"/>
                  <a:gd name="connsiteY0" fmla="*/ 126717 h 1485365"/>
                  <a:gd name="connsiteX1" fmla="*/ 1136795 w 1387461"/>
                  <a:gd name="connsiteY1" fmla="*/ 1705 h 1485365"/>
                  <a:gd name="connsiteX2" fmla="*/ 1368369 w 1387461"/>
                  <a:gd name="connsiteY2" fmla="*/ 134414 h 1485365"/>
                  <a:gd name="connsiteX3" fmla="*/ 1372273 w 1387461"/>
                  <a:gd name="connsiteY3" fmla="*/ 1355637 h 1485365"/>
                  <a:gd name="connsiteX4" fmla="*/ 1148541 w 1387461"/>
                  <a:gd name="connsiteY4" fmla="*/ 1485365 h 1485365"/>
                  <a:gd name="connsiteX5" fmla="*/ 236551 w 1387461"/>
                  <a:gd name="connsiteY5" fmla="*/ 1485365 h 1485365"/>
                  <a:gd name="connsiteX6" fmla="*/ 8546 w 1387461"/>
                  <a:gd name="connsiteY6" fmla="*/ 1372728 h 1485365"/>
                  <a:gd name="connsiteX7" fmla="*/ 0 w 1387461"/>
                  <a:gd name="connsiteY7" fmla="*/ 126717 h 1485365"/>
                  <a:gd name="connsiteX0" fmla="*/ 0 w 1387461"/>
                  <a:gd name="connsiteY0" fmla="*/ 153304 h 1511952"/>
                  <a:gd name="connsiteX1" fmla="*/ 1136795 w 1387461"/>
                  <a:gd name="connsiteY1" fmla="*/ 28292 h 1511952"/>
                  <a:gd name="connsiteX2" fmla="*/ 1368369 w 1387461"/>
                  <a:gd name="connsiteY2" fmla="*/ 161001 h 1511952"/>
                  <a:gd name="connsiteX3" fmla="*/ 1372273 w 1387461"/>
                  <a:gd name="connsiteY3" fmla="*/ 1382224 h 1511952"/>
                  <a:gd name="connsiteX4" fmla="*/ 1148541 w 1387461"/>
                  <a:gd name="connsiteY4" fmla="*/ 1511952 h 1511952"/>
                  <a:gd name="connsiteX5" fmla="*/ 236551 w 1387461"/>
                  <a:gd name="connsiteY5" fmla="*/ 1511952 h 1511952"/>
                  <a:gd name="connsiteX6" fmla="*/ 8546 w 1387461"/>
                  <a:gd name="connsiteY6" fmla="*/ 1399315 h 1511952"/>
                  <a:gd name="connsiteX7" fmla="*/ 0 w 1387461"/>
                  <a:gd name="connsiteY7" fmla="*/ 153304 h 1511952"/>
                  <a:gd name="connsiteX0" fmla="*/ 0 w 1387461"/>
                  <a:gd name="connsiteY0" fmla="*/ 150976 h 1509624"/>
                  <a:gd name="connsiteX1" fmla="*/ 1136795 w 1387461"/>
                  <a:gd name="connsiteY1" fmla="*/ 25964 h 1509624"/>
                  <a:gd name="connsiteX2" fmla="*/ 1368369 w 1387461"/>
                  <a:gd name="connsiteY2" fmla="*/ 158673 h 1509624"/>
                  <a:gd name="connsiteX3" fmla="*/ 1372273 w 1387461"/>
                  <a:gd name="connsiteY3" fmla="*/ 1379896 h 1509624"/>
                  <a:gd name="connsiteX4" fmla="*/ 1148541 w 1387461"/>
                  <a:gd name="connsiteY4" fmla="*/ 1509624 h 1509624"/>
                  <a:gd name="connsiteX5" fmla="*/ 236551 w 1387461"/>
                  <a:gd name="connsiteY5" fmla="*/ 1509624 h 1509624"/>
                  <a:gd name="connsiteX6" fmla="*/ 8546 w 1387461"/>
                  <a:gd name="connsiteY6" fmla="*/ 1396987 h 1509624"/>
                  <a:gd name="connsiteX7" fmla="*/ 0 w 1387461"/>
                  <a:gd name="connsiteY7" fmla="*/ 150976 h 1509624"/>
                  <a:gd name="connsiteX0" fmla="*/ 0 w 1387461"/>
                  <a:gd name="connsiteY0" fmla="*/ 149177 h 1507825"/>
                  <a:gd name="connsiteX1" fmla="*/ 1136795 w 1387461"/>
                  <a:gd name="connsiteY1" fmla="*/ 24165 h 1507825"/>
                  <a:gd name="connsiteX2" fmla="*/ 1368369 w 1387461"/>
                  <a:gd name="connsiteY2" fmla="*/ 156874 h 1507825"/>
                  <a:gd name="connsiteX3" fmla="*/ 1372273 w 1387461"/>
                  <a:gd name="connsiteY3" fmla="*/ 1378097 h 1507825"/>
                  <a:gd name="connsiteX4" fmla="*/ 1148541 w 1387461"/>
                  <a:gd name="connsiteY4" fmla="*/ 1507825 h 1507825"/>
                  <a:gd name="connsiteX5" fmla="*/ 236551 w 1387461"/>
                  <a:gd name="connsiteY5" fmla="*/ 1507825 h 1507825"/>
                  <a:gd name="connsiteX6" fmla="*/ 8546 w 1387461"/>
                  <a:gd name="connsiteY6" fmla="*/ 1395188 h 1507825"/>
                  <a:gd name="connsiteX7" fmla="*/ 0 w 1387461"/>
                  <a:gd name="connsiteY7" fmla="*/ 149177 h 150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7461" h="1507825">
                    <a:moveTo>
                      <a:pt x="0" y="149177"/>
                    </a:moveTo>
                    <a:lnTo>
                      <a:pt x="1136795" y="24165"/>
                    </a:lnTo>
                    <a:cubicBezTo>
                      <a:pt x="1286797" y="8633"/>
                      <a:pt x="1346779" y="-65045"/>
                      <a:pt x="1368369" y="156874"/>
                    </a:cubicBezTo>
                    <a:cubicBezTo>
                      <a:pt x="1367657" y="384398"/>
                      <a:pt x="1408911" y="1152939"/>
                      <a:pt x="1372273" y="1378097"/>
                    </a:cubicBezTo>
                    <a:cubicBezTo>
                      <a:pt x="1372273" y="1504021"/>
                      <a:pt x="1274465" y="1507825"/>
                      <a:pt x="1148541" y="1507825"/>
                    </a:cubicBezTo>
                    <a:lnTo>
                      <a:pt x="236551" y="1507825"/>
                    </a:lnTo>
                    <a:cubicBezTo>
                      <a:pt x="110627" y="1507825"/>
                      <a:pt x="12819" y="1504021"/>
                      <a:pt x="8546" y="1395188"/>
                    </a:cubicBezTo>
                    <a:cubicBezTo>
                      <a:pt x="7122" y="982373"/>
                      <a:pt x="1424" y="561992"/>
                      <a:pt x="0" y="149177"/>
                    </a:cubicBezTo>
                    <a:close/>
                  </a:path>
                </a:pathLst>
              </a:custGeom>
              <a:solidFill>
                <a:srgbClr val="F5F5F5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635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2" name="角丸四角形 151">
                <a:extLst>
                  <a:ext uri="{FF2B5EF4-FFF2-40B4-BE49-F238E27FC236}">
                    <a16:creationId xmlns:a16="http://schemas.microsoft.com/office/drawing/2014/main" id="{123FBECA-1025-3347-91EB-7BA13A89B946}"/>
                  </a:ext>
                </a:extLst>
              </p:cNvPr>
              <p:cNvSpPr/>
              <p:nvPr/>
            </p:nvSpPr>
            <p:spPr>
              <a:xfrm>
                <a:off x="3168689" y="2595058"/>
                <a:ext cx="1260000" cy="1260000"/>
              </a:xfrm>
              <a:prstGeom prst="roundRect">
                <a:avLst>
                  <a:gd name="adj" fmla="val 10209"/>
                </a:avLst>
              </a:prstGeom>
              <a:solidFill>
                <a:srgbClr val="FFFFFF"/>
              </a:solidFill>
              <a:ln w="3175">
                <a:solidFill>
                  <a:srgbClr val="D6D6D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3" name="正方形/長方形 152">
                <a:extLst>
                  <a:ext uri="{FF2B5EF4-FFF2-40B4-BE49-F238E27FC236}">
                    <a16:creationId xmlns:a16="http://schemas.microsoft.com/office/drawing/2014/main" id="{75CAA560-D89E-9C48-9567-714EEA1AED7E}"/>
                  </a:ext>
                </a:extLst>
              </p:cNvPr>
              <p:cNvSpPr/>
              <p:nvPr/>
            </p:nvSpPr>
            <p:spPr>
              <a:xfrm>
                <a:off x="3228181" y="3571897"/>
                <a:ext cx="1152000" cy="251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ja-JP" altLang="en-US" sz="300">
                    <a:solidFill>
                      <a:srgbClr val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荷物の準備</a:t>
                </a:r>
              </a:p>
            </p:txBody>
          </p:sp>
          <p:sp>
            <p:nvSpPr>
              <p:cNvPr id="154" name="正方形/長方形 153">
                <a:extLst>
                  <a:ext uri="{FF2B5EF4-FFF2-40B4-BE49-F238E27FC236}">
                    <a16:creationId xmlns:a16="http://schemas.microsoft.com/office/drawing/2014/main" id="{0B9CACA0-E689-3943-B169-21045061D544}"/>
                  </a:ext>
                </a:extLst>
              </p:cNvPr>
              <p:cNvSpPr/>
              <p:nvPr/>
            </p:nvSpPr>
            <p:spPr>
              <a:xfrm>
                <a:off x="3226983" y="2647337"/>
                <a:ext cx="1152000" cy="9000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5" name="角丸四角形 6">
                <a:extLst>
                  <a:ext uri="{FF2B5EF4-FFF2-40B4-BE49-F238E27FC236}">
                    <a16:creationId xmlns:a16="http://schemas.microsoft.com/office/drawing/2014/main" id="{311A1516-4924-DE42-BE2E-825FDA2A528C}"/>
                  </a:ext>
                </a:extLst>
              </p:cNvPr>
              <p:cNvSpPr/>
              <p:nvPr/>
            </p:nvSpPr>
            <p:spPr>
              <a:xfrm>
                <a:off x="3113108" y="2269440"/>
                <a:ext cx="1406019" cy="274312"/>
              </a:xfrm>
              <a:custGeom>
                <a:avLst/>
                <a:gdLst>
                  <a:gd name="connsiteX0" fmla="*/ 0 w 1368000"/>
                  <a:gd name="connsiteY0" fmla="*/ 83656 h 266463"/>
                  <a:gd name="connsiteX1" fmla="*/ 83656 w 1368000"/>
                  <a:gd name="connsiteY1" fmla="*/ 0 h 266463"/>
                  <a:gd name="connsiteX2" fmla="*/ 1284344 w 1368000"/>
                  <a:gd name="connsiteY2" fmla="*/ 0 h 266463"/>
                  <a:gd name="connsiteX3" fmla="*/ 1368000 w 1368000"/>
                  <a:gd name="connsiteY3" fmla="*/ 83656 h 266463"/>
                  <a:gd name="connsiteX4" fmla="*/ 1368000 w 1368000"/>
                  <a:gd name="connsiteY4" fmla="*/ 182807 h 266463"/>
                  <a:gd name="connsiteX5" fmla="*/ 1284344 w 1368000"/>
                  <a:gd name="connsiteY5" fmla="*/ 266463 h 266463"/>
                  <a:gd name="connsiteX6" fmla="*/ 83656 w 1368000"/>
                  <a:gd name="connsiteY6" fmla="*/ 266463 h 266463"/>
                  <a:gd name="connsiteX7" fmla="*/ 0 w 1368000"/>
                  <a:gd name="connsiteY7" fmla="*/ 182807 h 266463"/>
                  <a:gd name="connsiteX8" fmla="*/ 0 w 1368000"/>
                  <a:gd name="connsiteY8" fmla="*/ 83656 h 266463"/>
                  <a:gd name="connsiteX0" fmla="*/ 0 w 1368000"/>
                  <a:gd name="connsiteY0" fmla="*/ 83656 h 266463"/>
                  <a:gd name="connsiteX1" fmla="*/ 83656 w 1368000"/>
                  <a:gd name="connsiteY1" fmla="*/ 0 h 266463"/>
                  <a:gd name="connsiteX2" fmla="*/ 1284344 w 1368000"/>
                  <a:gd name="connsiteY2" fmla="*/ 0 h 266463"/>
                  <a:gd name="connsiteX3" fmla="*/ 1368000 w 1368000"/>
                  <a:gd name="connsiteY3" fmla="*/ 83656 h 266463"/>
                  <a:gd name="connsiteX4" fmla="*/ 1284344 w 1368000"/>
                  <a:gd name="connsiteY4" fmla="*/ 266463 h 266463"/>
                  <a:gd name="connsiteX5" fmla="*/ 83656 w 1368000"/>
                  <a:gd name="connsiteY5" fmla="*/ 266463 h 266463"/>
                  <a:gd name="connsiteX6" fmla="*/ 0 w 1368000"/>
                  <a:gd name="connsiteY6" fmla="*/ 182807 h 266463"/>
                  <a:gd name="connsiteX7" fmla="*/ 0 w 1368000"/>
                  <a:gd name="connsiteY7" fmla="*/ 83656 h 266463"/>
                  <a:gd name="connsiteX0" fmla="*/ 0 w 1370682"/>
                  <a:gd name="connsiteY0" fmla="*/ 83656 h 266463"/>
                  <a:gd name="connsiteX1" fmla="*/ 83656 w 1370682"/>
                  <a:gd name="connsiteY1" fmla="*/ 0 h 266463"/>
                  <a:gd name="connsiteX2" fmla="*/ 1284344 w 1370682"/>
                  <a:gd name="connsiteY2" fmla="*/ 0 h 266463"/>
                  <a:gd name="connsiteX3" fmla="*/ 1368000 w 1370682"/>
                  <a:gd name="connsiteY3" fmla="*/ 83656 h 266463"/>
                  <a:gd name="connsiteX4" fmla="*/ 1370682 w 1370682"/>
                  <a:gd name="connsiteY4" fmla="*/ 266463 h 266463"/>
                  <a:gd name="connsiteX5" fmla="*/ 83656 w 1370682"/>
                  <a:gd name="connsiteY5" fmla="*/ 266463 h 266463"/>
                  <a:gd name="connsiteX6" fmla="*/ 0 w 1370682"/>
                  <a:gd name="connsiteY6" fmla="*/ 182807 h 266463"/>
                  <a:gd name="connsiteX7" fmla="*/ 0 w 1370682"/>
                  <a:gd name="connsiteY7" fmla="*/ 83656 h 266463"/>
                  <a:gd name="connsiteX0" fmla="*/ 7848 w 1378530"/>
                  <a:gd name="connsiteY0" fmla="*/ 83656 h 283261"/>
                  <a:gd name="connsiteX1" fmla="*/ 91504 w 1378530"/>
                  <a:gd name="connsiteY1" fmla="*/ 0 h 283261"/>
                  <a:gd name="connsiteX2" fmla="*/ 1292192 w 1378530"/>
                  <a:gd name="connsiteY2" fmla="*/ 0 h 283261"/>
                  <a:gd name="connsiteX3" fmla="*/ 1375848 w 1378530"/>
                  <a:gd name="connsiteY3" fmla="*/ 83656 h 283261"/>
                  <a:gd name="connsiteX4" fmla="*/ 1378530 w 1378530"/>
                  <a:gd name="connsiteY4" fmla="*/ 266463 h 283261"/>
                  <a:gd name="connsiteX5" fmla="*/ 91504 w 1378530"/>
                  <a:gd name="connsiteY5" fmla="*/ 266463 h 283261"/>
                  <a:gd name="connsiteX6" fmla="*/ 0 w 1378530"/>
                  <a:gd name="connsiteY6" fmla="*/ 261296 h 283261"/>
                  <a:gd name="connsiteX7" fmla="*/ 7848 w 1378530"/>
                  <a:gd name="connsiteY7" fmla="*/ 83656 h 283261"/>
                  <a:gd name="connsiteX0" fmla="*/ 45245 w 1415927"/>
                  <a:gd name="connsiteY0" fmla="*/ 83656 h 266463"/>
                  <a:gd name="connsiteX1" fmla="*/ 128901 w 1415927"/>
                  <a:gd name="connsiteY1" fmla="*/ 0 h 266463"/>
                  <a:gd name="connsiteX2" fmla="*/ 1329589 w 1415927"/>
                  <a:gd name="connsiteY2" fmla="*/ 0 h 266463"/>
                  <a:gd name="connsiteX3" fmla="*/ 1413245 w 1415927"/>
                  <a:gd name="connsiteY3" fmla="*/ 83656 h 266463"/>
                  <a:gd name="connsiteX4" fmla="*/ 1415927 w 1415927"/>
                  <a:gd name="connsiteY4" fmla="*/ 266463 h 266463"/>
                  <a:gd name="connsiteX5" fmla="*/ 128901 w 1415927"/>
                  <a:gd name="connsiteY5" fmla="*/ 266463 h 266463"/>
                  <a:gd name="connsiteX6" fmla="*/ 45245 w 1415927"/>
                  <a:gd name="connsiteY6" fmla="*/ 83656 h 266463"/>
                  <a:gd name="connsiteX0" fmla="*/ 115356 w 1486038"/>
                  <a:gd name="connsiteY0" fmla="*/ 83656 h 274312"/>
                  <a:gd name="connsiteX1" fmla="*/ 199012 w 1486038"/>
                  <a:gd name="connsiteY1" fmla="*/ 0 h 274312"/>
                  <a:gd name="connsiteX2" fmla="*/ 1399700 w 1486038"/>
                  <a:gd name="connsiteY2" fmla="*/ 0 h 274312"/>
                  <a:gd name="connsiteX3" fmla="*/ 1483356 w 1486038"/>
                  <a:gd name="connsiteY3" fmla="*/ 83656 h 274312"/>
                  <a:gd name="connsiteX4" fmla="*/ 1486038 w 1486038"/>
                  <a:gd name="connsiteY4" fmla="*/ 266463 h 274312"/>
                  <a:gd name="connsiteX5" fmla="*/ 96976 w 1486038"/>
                  <a:gd name="connsiteY5" fmla="*/ 274312 h 274312"/>
                  <a:gd name="connsiteX6" fmla="*/ 115356 w 1486038"/>
                  <a:gd name="connsiteY6" fmla="*/ 83656 h 274312"/>
                  <a:gd name="connsiteX0" fmla="*/ 18407 w 1389089"/>
                  <a:gd name="connsiteY0" fmla="*/ 83656 h 274312"/>
                  <a:gd name="connsiteX1" fmla="*/ 102063 w 1389089"/>
                  <a:gd name="connsiteY1" fmla="*/ 0 h 274312"/>
                  <a:gd name="connsiteX2" fmla="*/ 1302751 w 1389089"/>
                  <a:gd name="connsiteY2" fmla="*/ 0 h 274312"/>
                  <a:gd name="connsiteX3" fmla="*/ 1386407 w 1389089"/>
                  <a:gd name="connsiteY3" fmla="*/ 83656 h 274312"/>
                  <a:gd name="connsiteX4" fmla="*/ 1389089 w 1389089"/>
                  <a:gd name="connsiteY4" fmla="*/ 266463 h 274312"/>
                  <a:gd name="connsiteX5" fmla="*/ 27 w 1389089"/>
                  <a:gd name="connsiteY5" fmla="*/ 274312 h 274312"/>
                  <a:gd name="connsiteX6" fmla="*/ 18407 w 1389089"/>
                  <a:gd name="connsiteY6" fmla="*/ 83656 h 274312"/>
                  <a:gd name="connsiteX0" fmla="*/ 14488 w 1385170"/>
                  <a:gd name="connsiteY0" fmla="*/ 83656 h 270387"/>
                  <a:gd name="connsiteX1" fmla="*/ 98144 w 1385170"/>
                  <a:gd name="connsiteY1" fmla="*/ 0 h 270387"/>
                  <a:gd name="connsiteX2" fmla="*/ 1298832 w 1385170"/>
                  <a:gd name="connsiteY2" fmla="*/ 0 h 270387"/>
                  <a:gd name="connsiteX3" fmla="*/ 1382488 w 1385170"/>
                  <a:gd name="connsiteY3" fmla="*/ 83656 h 270387"/>
                  <a:gd name="connsiteX4" fmla="*/ 1385170 w 1385170"/>
                  <a:gd name="connsiteY4" fmla="*/ 266463 h 270387"/>
                  <a:gd name="connsiteX5" fmla="*/ 33 w 1385170"/>
                  <a:gd name="connsiteY5" fmla="*/ 270387 h 270387"/>
                  <a:gd name="connsiteX6" fmla="*/ 14488 w 1385170"/>
                  <a:gd name="connsiteY6" fmla="*/ 83656 h 270387"/>
                  <a:gd name="connsiteX0" fmla="*/ 53710 w 1385147"/>
                  <a:gd name="connsiteY0" fmla="*/ 95429 h 270387"/>
                  <a:gd name="connsiteX1" fmla="*/ 98121 w 1385147"/>
                  <a:gd name="connsiteY1" fmla="*/ 0 h 270387"/>
                  <a:gd name="connsiteX2" fmla="*/ 1298809 w 1385147"/>
                  <a:gd name="connsiteY2" fmla="*/ 0 h 270387"/>
                  <a:gd name="connsiteX3" fmla="*/ 1382465 w 1385147"/>
                  <a:gd name="connsiteY3" fmla="*/ 83656 h 270387"/>
                  <a:gd name="connsiteX4" fmla="*/ 1385147 w 1385147"/>
                  <a:gd name="connsiteY4" fmla="*/ 266463 h 270387"/>
                  <a:gd name="connsiteX5" fmla="*/ 10 w 1385147"/>
                  <a:gd name="connsiteY5" fmla="*/ 270387 h 270387"/>
                  <a:gd name="connsiteX6" fmla="*/ 53710 w 1385147"/>
                  <a:gd name="connsiteY6" fmla="*/ 95429 h 270387"/>
                  <a:gd name="connsiteX0" fmla="*/ 54496 w 1385933"/>
                  <a:gd name="connsiteY0" fmla="*/ 95429 h 270387"/>
                  <a:gd name="connsiteX1" fmla="*/ 98907 w 1385933"/>
                  <a:gd name="connsiteY1" fmla="*/ 0 h 270387"/>
                  <a:gd name="connsiteX2" fmla="*/ 1299595 w 1385933"/>
                  <a:gd name="connsiteY2" fmla="*/ 0 h 270387"/>
                  <a:gd name="connsiteX3" fmla="*/ 1383251 w 1385933"/>
                  <a:gd name="connsiteY3" fmla="*/ 83656 h 270387"/>
                  <a:gd name="connsiteX4" fmla="*/ 1385933 w 1385933"/>
                  <a:gd name="connsiteY4" fmla="*/ 266463 h 270387"/>
                  <a:gd name="connsiteX5" fmla="*/ 796 w 1385933"/>
                  <a:gd name="connsiteY5" fmla="*/ 270387 h 270387"/>
                  <a:gd name="connsiteX6" fmla="*/ 54496 w 1385933"/>
                  <a:gd name="connsiteY6" fmla="*/ 95429 h 270387"/>
                  <a:gd name="connsiteX0" fmla="*/ 54496 w 1422495"/>
                  <a:gd name="connsiteY0" fmla="*/ 95429 h 270387"/>
                  <a:gd name="connsiteX1" fmla="*/ 98907 w 1422495"/>
                  <a:gd name="connsiteY1" fmla="*/ 0 h 270387"/>
                  <a:gd name="connsiteX2" fmla="*/ 1299595 w 1422495"/>
                  <a:gd name="connsiteY2" fmla="*/ 0 h 270387"/>
                  <a:gd name="connsiteX3" fmla="*/ 1422495 w 1422495"/>
                  <a:gd name="connsiteY3" fmla="*/ 83656 h 270387"/>
                  <a:gd name="connsiteX4" fmla="*/ 1385933 w 1422495"/>
                  <a:gd name="connsiteY4" fmla="*/ 266463 h 270387"/>
                  <a:gd name="connsiteX5" fmla="*/ 796 w 1422495"/>
                  <a:gd name="connsiteY5" fmla="*/ 270387 h 270387"/>
                  <a:gd name="connsiteX6" fmla="*/ 54496 w 1422495"/>
                  <a:gd name="connsiteY6" fmla="*/ 95429 h 270387"/>
                  <a:gd name="connsiteX0" fmla="*/ 54496 w 1426420"/>
                  <a:gd name="connsiteY0" fmla="*/ 95429 h 270387"/>
                  <a:gd name="connsiteX1" fmla="*/ 98907 w 1426420"/>
                  <a:gd name="connsiteY1" fmla="*/ 0 h 270387"/>
                  <a:gd name="connsiteX2" fmla="*/ 1299595 w 1426420"/>
                  <a:gd name="connsiteY2" fmla="*/ 0 h 270387"/>
                  <a:gd name="connsiteX3" fmla="*/ 1426420 w 1426420"/>
                  <a:gd name="connsiteY3" fmla="*/ 48336 h 270387"/>
                  <a:gd name="connsiteX4" fmla="*/ 1385933 w 1426420"/>
                  <a:gd name="connsiteY4" fmla="*/ 266463 h 270387"/>
                  <a:gd name="connsiteX5" fmla="*/ 796 w 1426420"/>
                  <a:gd name="connsiteY5" fmla="*/ 270387 h 270387"/>
                  <a:gd name="connsiteX6" fmla="*/ 54496 w 1426420"/>
                  <a:gd name="connsiteY6" fmla="*/ 95429 h 270387"/>
                  <a:gd name="connsiteX0" fmla="*/ 54496 w 1426420"/>
                  <a:gd name="connsiteY0" fmla="*/ 95429 h 270387"/>
                  <a:gd name="connsiteX1" fmla="*/ 98907 w 1426420"/>
                  <a:gd name="connsiteY1" fmla="*/ 0 h 270387"/>
                  <a:gd name="connsiteX2" fmla="*/ 1299595 w 1426420"/>
                  <a:gd name="connsiteY2" fmla="*/ 0 h 270387"/>
                  <a:gd name="connsiteX3" fmla="*/ 1426420 w 1426420"/>
                  <a:gd name="connsiteY3" fmla="*/ 64034 h 270387"/>
                  <a:gd name="connsiteX4" fmla="*/ 1385933 w 1426420"/>
                  <a:gd name="connsiteY4" fmla="*/ 266463 h 270387"/>
                  <a:gd name="connsiteX5" fmla="*/ 796 w 1426420"/>
                  <a:gd name="connsiteY5" fmla="*/ 270387 h 270387"/>
                  <a:gd name="connsiteX6" fmla="*/ 54496 w 1426420"/>
                  <a:gd name="connsiteY6" fmla="*/ 95429 h 270387"/>
                  <a:gd name="connsiteX0" fmla="*/ 54496 w 1426420"/>
                  <a:gd name="connsiteY0" fmla="*/ 99354 h 274312"/>
                  <a:gd name="connsiteX1" fmla="*/ 157774 w 1426420"/>
                  <a:gd name="connsiteY1" fmla="*/ 0 h 274312"/>
                  <a:gd name="connsiteX2" fmla="*/ 1299595 w 1426420"/>
                  <a:gd name="connsiteY2" fmla="*/ 3925 h 274312"/>
                  <a:gd name="connsiteX3" fmla="*/ 1426420 w 1426420"/>
                  <a:gd name="connsiteY3" fmla="*/ 67959 h 274312"/>
                  <a:gd name="connsiteX4" fmla="*/ 1385933 w 1426420"/>
                  <a:gd name="connsiteY4" fmla="*/ 270388 h 274312"/>
                  <a:gd name="connsiteX5" fmla="*/ 796 w 1426420"/>
                  <a:gd name="connsiteY5" fmla="*/ 274312 h 274312"/>
                  <a:gd name="connsiteX6" fmla="*/ 54496 w 1426420"/>
                  <a:gd name="connsiteY6" fmla="*/ 99354 h 274312"/>
                  <a:gd name="connsiteX0" fmla="*/ 53700 w 1425624"/>
                  <a:gd name="connsiteY0" fmla="*/ 99354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53700 w 1425624"/>
                  <a:gd name="connsiteY6" fmla="*/ 99354 h 274312"/>
                  <a:gd name="connsiteX0" fmla="*/ 112567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112567 w 1425624"/>
                  <a:gd name="connsiteY6" fmla="*/ 95430 h 274312"/>
                  <a:gd name="connsiteX0" fmla="*/ 112567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112567 w 1425624"/>
                  <a:gd name="connsiteY6" fmla="*/ 95430 h 274312"/>
                  <a:gd name="connsiteX0" fmla="*/ 85096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5096 w 1425624"/>
                  <a:gd name="connsiteY6" fmla="*/ 95430 h 274312"/>
                  <a:gd name="connsiteX0" fmla="*/ 85096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5096 w 1425624"/>
                  <a:gd name="connsiteY6" fmla="*/ 95430 h 274312"/>
                  <a:gd name="connsiteX0" fmla="*/ 81171 w 1425624"/>
                  <a:gd name="connsiteY0" fmla="*/ 52261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1171 w 1425624"/>
                  <a:gd name="connsiteY6" fmla="*/ 52261 h 27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5624" h="274312">
                    <a:moveTo>
                      <a:pt x="81171" y="52261"/>
                    </a:moveTo>
                    <a:cubicBezTo>
                      <a:pt x="104718" y="6059"/>
                      <a:pt x="110776" y="0"/>
                      <a:pt x="156978" y="0"/>
                    </a:cubicBezTo>
                    <a:lnTo>
                      <a:pt x="1298799" y="3925"/>
                    </a:lnTo>
                    <a:cubicBezTo>
                      <a:pt x="1345001" y="3925"/>
                      <a:pt x="1425624" y="21757"/>
                      <a:pt x="1425624" y="67959"/>
                    </a:cubicBezTo>
                    <a:lnTo>
                      <a:pt x="1385137" y="270388"/>
                    </a:lnTo>
                    <a:lnTo>
                      <a:pt x="0" y="274312"/>
                    </a:lnTo>
                    <a:cubicBezTo>
                      <a:pt x="14870" y="192826"/>
                      <a:pt x="53700" y="100596"/>
                      <a:pt x="81171" y="522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6350" dir="150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56" name="グループ化 155">
              <a:extLst>
                <a:ext uri="{FF2B5EF4-FFF2-40B4-BE49-F238E27FC236}">
                  <a16:creationId xmlns:a16="http://schemas.microsoft.com/office/drawing/2014/main" id="{F040193C-DB18-9145-BB8A-523EC40796B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70044" y="4815346"/>
              <a:ext cx="281633" cy="324000"/>
              <a:chOff x="3108846" y="2269440"/>
              <a:chExt cx="1410281" cy="1622417"/>
            </a:xfrm>
          </p:grpSpPr>
          <p:sp>
            <p:nvSpPr>
              <p:cNvPr id="157" name="角丸四角形 2">
                <a:extLst>
                  <a:ext uri="{FF2B5EF4-FFF2-40B4-BE49-F238E27FC236}">
                    <a16:creationId xmlns:a16="http://schemas.microsoft.com/office/drawing/2014/main" id="{C768FA5E-DE8A-3B4F-A650-5721D4E01D42}"/>
                  </a:ext>
                </a:extLst>
              </p:cNvPr>
              <p:cNvSpPr/>
              <p:nvPr/>
            </p:nvSpPr>
            <p:spPr>
              <a:xfrm>
                <a:off x="3108846" y="2392010"/>
                <a:ext cx="1387461" cy="1499847"/>
              </a:xfrm>
              <a:custGeom>
                <a:avLst/>
                <a:gdLst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8000 w 1368000"/>
                  <a:gd name="connsiteY4" fmla="*/ 1427994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85362"/>
                  <a:gd name="connsiteX1" fmla="*/ 228005 w 1368000"/>
                  <a:gd name="connsiteY1" fmla="*/ 0 h 1685362"/>
                  <a:gd name="connsiteX2" fmla="*/ 1139995 w 1368000"/>
                  <a:gd name="connsiteY2" fmla="*/ 0 h 1685362"/>
                  <a:gd name="connsiteX3" fmla="*/ 1368000 w 1368000"/>
                  <a:gd name="connsiteY3" fmla="*/ 228005 h 1685362"/>
                  <a:gd name="connsiteX4" fmla="*/ 1363727 w 1368000"/>
                  <a:gd name="connsiteY4" fmla="*/ 1526271 h 1685362"/>
                  <a:gd name="connsiteX5" fmla="*/ 1139995 w 1368000"/>
                  <a:gd name="connsiteY5" fmla="*/ 1655999 h 1685362"/>
                  <a:gd name="connsiteX6" fmla="*/ 228005 w 1368000"/>
                  <a:gd name="connsiteY6" fmla="*/ 1655999 h 1685362"/>
                  <a:gd name="connsiteX7" fmla="*/ 0 w 1368000"/>
                  <a:gd name="connsiteY7" fmla="*/ 1543362 h 1685362"/>
                  <a:gd name="connsiteX8" fmla="*/ 0 w 1368000"/>
                  <a:gd name="connsiteY8" fmla="*/ 228005 h 1685362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543362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543362 h 1655999"/>
                  <a:gd name="connsiteX8" fmla="*/ 0 w 1368000"/>
                  <a:gd name="connsiteY8" fmla="*/ 228005 h 1655999"/>
                  <a:gd name="connsiteX0" fmla="*/ 0 w 1368000"/>
                  <a:gd name="connsiteY0" fmla="*/ 229006 h 1657000"/>
                  <a:gd name="connsiteX1" fmla="*/ 1139995 w 1368000"/>
                  <a:gd name="connsiteY1" fmla="*/ 1001 h 1657000"/>
                  <a:gd name="connsiteX2" fmla="*/ 1368000 w 1368000"/>
                  <a:gd name="connsiteY2" fmla="*/ 229006 h 1657000"/>
                  <a:gd name="connsiteX3" fmla="*/ 1363727 w 1368000"/>
                  <a:gd name="connsiteY3" fmla="*/ 1527272 h 1657000"/>
                  <a:gd name="connsiteX4" fmla="*/ 1139995 w 1368000"/>
                  <a:gd name="connsiteY4" fmla="*/ 1657000 h 1657000"/>
                  <a:gd name="connsiteX5" fmla="*/ 228005 w 1368000"/>
                  <a:gd name="connsiteY5" fmla="*/ 1657000 h 1657000"/>
                  <a:gd name="connsiteX6" fmla="*/ 0 w 1368000"/>
                  <a:gd name="connsiteY6" fmla="*/ 1544363 h 1657000"/>
                  <a:gd name="connsiteX7" fmla="*/ 0 w 1368000"/>
                  <a:gd name="connsiteY7" fmla="*/ 229006 h 1657000"/>
                  <a:gd name="connsiteX0" fmla="*/ 0 w 1368000"/>
                  <a:gd name="connsiteY0" fmla="*/ 163354 h 1591348"/>
                  <a:gd name="connsiteX1" fmla="*/ 1368000 w 1368000"/>
                  <a:gd name="connsiteY1" fmla="*/ 163354 h 1591348"/>
                  <a:gd name="connsiteX2" fmla="*/ 1363727 w 1368000"/>
                  <a:gd name="connsiteY2" fmla="*/ 1461620 h 1591348"/>
                  <a:gd name="connsiteX3" fmla="*/ 1139995 w 1368000"/>
                  <a:gd name="connsiteY3" fmla="*/ 1591348 h 1591348"/>
                  <a:gd name="connsiteX4" fmla="*/ 228005 w 1368000"/>
                  <a:gd name="connsiteY4" fmla="*/ 1591348 h 1591348"/>
                  <a:gd name="connsiteX5" fmla="*/ 0 w 1368000"/>
                  <a:gd name="connsiteY5" fmla="*/ 1478711 h 1591348"/>
                  <a:gd name="connsiteX6" fmla="*/ 0 w 1368000"/>
                  <a:gd name="connsiteY6" fmla="*/ 163354 h 1591348"/>
                  <a:gd name="connsiteX0" fmla="*/ 0 w 1372273"/>
                  <a:gd name="connsiteY0" fmla="*/ 206623 h 1557705"/>
                  <a:gd name="connsiteX1" fmla="*/ 1372273 w 1372273"/>
                  <a:gd name="connsiteY1" fmla="*/ 129711 h 1557705"/>
                  <a:gd name="connsiteX2" fmla="*/ 1368000 w 1372273"/>
                  <a:gd name="connsiteY2" fmla="*/ 1427977 h 1557705"/>
                  <a:gd name="connsiteX3" fmla="*/ 1144268 w 1372273"/>
                  <a:gd name="connsiteY3" fmla="*/ 1557705 h 1557705"/>
                  <a:gd name="connsiteX4" fmla="*/ 232278 w 1372273"/>
                  <a:gd name="connsiteY4" fmla="*/ 1557705 h 1557705"/>
                  <a:gd name="connsiteX5" fmla="*/ 4273 w 1372273"/>
                  <a:gd name="connsiteY5" fmla="*/ 1445068 h 1557705"/>
                  <a:gd name="connsiteX6" fmla="*/ 0 w 1372273"/>
                  <a:gd name="connsiteY6" fmla="*/ 206623 h 1557705"/>
                  <a:gd name="connsiteX0" fmla="*/ 0 w 1372273"/>
                  <a:gd name="connsiteY0" fmla="*/ 157416 h 1508498"/>
                  <a:gd name="connsiteX1" fmla="*/ 1372273 w 1372273"/>
                  <a:gd name="connsiteY1" fmla="*/ 80504 h 1508498"/>
                  <a:gd name="connsiteX2" fmla="*/ 1368000 w 1372273"/>
                  <a:gd name="connsiteY2" fmla="*/ 1378770 h 1508498"/>
                  <a:gd name="connsiteX3" fmla="*/ 1144268 w 1372273"/>
                  <a:gd name="connsiteY3" fmla="*/ 1508498 h 1508498"/>
                  <a:gd name="connsiteX4" fmla="*/ 232278 w 1372273"/>
                  <a:gd name="connsiteY4" fmla="*/ 1508498 h 1508498"/>
                  <a:gd name="connsiteX5" fmla="*/ 4273 w 1372273"/>
                  <a:gd name="connsiteY5" fmla="*/ 1395861 h 1508498"/>
                  <a:gd name="connsiteX6" fmla="*/ 0 w 1372273"/>
                  <a:gd name="connsiteY6" fmla="*/ 157416 h 1508498"/>
                  <a:gd name="connsiteX0" fmla="*/ 0 w 1376546"/>
                  <a:gd name="connsiteY0" fmla="*/ 133349 h 1514341"/>
                  <a:gd name="connsiteX1" fmla="*/ 1376546 w 1376546"/>
                  <a:gd name="connsiteY1" fmla="*/ 86347 h 1514341"/>
                  <a:gd name="connsiteX2" fmla="*/ 1372273 w 1376546"/>
                  <a:gd name="connsiteY2" fmla="*/ 1384613 h 1514341"/>
                  <a:gd name="connsiteX3" fmla="*/ 1148541 w 1376546"/>
                  <a:gd name="connsiteY3" fmla="*/ 1514341 h 1514341"/>
                  <a:gd name="connsiteX4" fmla="*/ 236551 w 1376546"/>
                  <a:gd name="connsiteY4" fmla="*/ 1514341 h 1514341"/>
                  <a:gd name="connsiteX5" fmla="*/ 8546 w 1376546"/>
                  <a:gd name="connsiteY5" fmla="*/ 1401704 h 1514341"/>
                  <a:gd name="connsiteX6" fmla="*/ 0 w 1376546"/>
                  <a:gd name="connsiteY6" fmla="*/ 133349 h 1514341"/>
                  <a:gd name="connsiteX0" fmla="*/ 0 w 1376546"/>
                  <a:gd name="connsiteY0" fmla="*/ 47002 h 1427994"/>
                  <a:gd name="connsiteX1" fmla="*/ 1376546 w 1376546"/>
                  <a:gd name="connsiteY1" fmla="*/ 0 h 1427994"/>
                  <a:gd name="connsiteX2" fmla="*/ 1372273 w 1376546"/>
                  <a:gd name="connsiteY2" fmla="*/ 1298266 h 1427994"/>
                  <a:gd name="connsiteX3" fmla="*/ 1148541 w 1376546"/>
                  <a:gd name="connsiteY3" fmla="*/ 1427994 h 1427994"/>
                  <a:gd name="connsiteX4" fmla="*/ 236551 w 1376546"/>
                  <a:gd name="connsiteY4" fmla="*/ 1427994 h 1427994"/>
                  <a:gd name="connsiteX5" fmla="*/ 8546 w 1376546"/>
                  <a:gd name="connsiteY5" fmla="*/ 1315357 h 1427994"/>
                  <a:gd name="connsiteX6" fmla="*/ 0 w 1376546"/>
                  <a:gd name="connsiteY6" fmla="*/ 47002 h 1427994"/>
                  <a:gd name="connsiteX0" fmla="*/ 0 w 1372273"/>
                  <a:gd name="connsiteY0" fmla="*/ 21365 h 1402357"/>
                  <a:gd name="connsiteX1" fmla="*/ 1372273 w 1372273"/>
                  <a:gd name="connsiteY1" fmla="*/ 0 h 1402357"/>
                  <a:gd name="connsiteX2" fmla="*/ 1372273 w 1372273"/>
                  <a:gd name="connsiteY2" fmla="*/ 1272629 h 1402357"/>
                  <a:gd name="connsiteX3" fmla="*/ 1148541 w 1372273"/>
                  <a:gd name="connsiteY3" fmla="*/ 1402357 h 1402357"/>
                  <a:gd name="connsiteX4" fmla="*/ 236551 w 1372273"/>
                  <a:gd name="connsiteY4" fmla="*/ 1402357 h 1402357"/>
                  <a:gd name="connsiteX5" fmla="*/ 8546 w 1372273"/>
                  <a:gd name="connsiteY5" fmla="*/ 1289720 h 1402357"/>
                  <a:gd name="connsiteX6" fmla="*/ 0 w 1372273"/>
                  <a:gd name="connsiteY6" fmla="*/ 21365 h 1402357"/>
                  <a:gd name="connsiteX0" fmla="*/ 0 w 1372273"/>
                  <a:gd name="connsiteY0" fmla="*/ 21365 h 1402357"/>
                  <a:gd name="connsiteX1" fmla="*/ 1372273 w 1372273"/>
                  <a:gd name="connsiteY1" fmla="*/ 0 h 1402357"/>
                  <a:gd name="connsiteX2" fmla="*/ 1372273 w 1372273"/>
                  <a:gd name="connsiteY2" fmla="*/ 1272629 h 1402357"/>
                  <a:gd name="connsiteX3" fmla="*/ 1148541 w 1372273"/>
                  <a:gd name="connsiteY3" fmla="*/ 1402357 h 1402357"/>
                  <a:gd name="connsiteX4" fmla="*/ 236551 w 1372273"/>
                  <a:gd name="connsiteY4" fmla="*/ 1402357 h 1402357"/>
                  <a:gd name="connsiteX5" fmla="*/ 8546 w 1372273"/>
                  <a:gd name="connsiteY5" fmla="*/ 1289720 h 1402357"/>
                  <a:gd name="connsiteX6" fmla="*/ 0 w 1372273"/>
                  <a:gd name="connsiteY6" fmla="*/ 21365 h 1402357"/>
                  <a:gd name="connsiteX0" fmla="*/ 0 w 1372273"/>
                  <a:gd name="connsiteY0" fmla="*/ 4273 h 1385265"/>
                  <a:gd name="connsiteX1" fmla="*/ 1372273 w 1372273"/>
                  <a:gd name="connsiteY1" fmla="*/ 0 h 1385265"/>
                  <a:gd name="connsiteX2" fmla="*/ 1372273 w 1372273"/>
                  <a:gd name="connsiteY2" fmla="*/ 1255537 h 1385265"/>
                  <a:gd name="connsiteX3" fmla="*/ 1148541 w 1372273"/>
                  <a:gd name="connsiteY3" fmla="*/ 1385265 h 1385265"/>
                  <a:gd name="connsiteX4" fmla="*/ 236551 w 1372273"/>
                  <a:gd name="connsiteY4" fmla="*/ 1385265 h 1385265"/>
                  <a:gd name="connsiteX5" fmla="*/ 8546 w 1372273"/>
                  <a:gd name="connsiteY5" fmla="*/ 1272628 h 1385265"/>
                  <a:gd name="connsiteX6" fmla="*/ 0 w 1372273"/>
                  <a:gd name="connsiteY6" fmla="*/ 4273 h 1385265"/>
                  <a:gd name="connsiteX0" fmla="*/ 0 w 1376546"/>
                  <a:gd name="connsiteY0" fmla="*/ 8546 h 1389538"/>
                  <a:gd name="connsiteX1" fmla="*/ 1376546 w 1376546"/>
                  <a:gd name="connsiteY1" fmla="*/ 0 h 1389538"/>
                  <a:gd name="connsiteX2" fmla="*/ 1372273 w 1376546"/>
                  <a:gd name="connsiteY2" fmla="*/ 1259810 h 1389538"/>
                  <a:gd name="connsiteX3" fmla="*/ 1148541 w 1376546"/>
                  <a:gd name="connsiteY3" fmla="*/ 1389538 h 1389538"/>
                  <a:gd name="connsiteX4" fmla="*/ 236551 w 1376546"/>
                  <a:gd name="connsiteY4" fmla="*/ 1389538 h 1389538"/>
                  <a:gd name="connsiteX5" fmla="*/ 8546 w 1376546"/>
                  <a:gd name="connsiteY5" fmla="*/ 1276901 h 1389538"/>
                  <a:gd name="connsiteX6" fmla="*/ 0 w 1376546"/>
                  <a:gd name="connsiteY6" fmla="*/ 8546 h 1389538"/>
                  <a:gd name="connsiteX0" fmla="*/ 0 w 1376546"/>
                  <a:gd name="connsiteY0" fmla="*/ 66000 h 1446992"/>
                  <a:gd name="connsiteX1" fmla="*/ 1376546 w 1376546"/>
                  <a:gd name="connsiteY1" fmla="*/ 0 h 1446992"/>
                  <a:gd name="connsiteX2" fmla="*/ 1372273 w 1376546"/>
                  <a:gd name="connsiteY2" fmla="*/ 1317264 h 1446992"/>
                  <a:gd name="connsiteX3" fmla="*/ 1148541 w 1376546"/>
                  <a:gd name="connsiteY3" fmla="*/ 1446992 h 1446992"/>
                  <a:gd name="connsiteX4" fmla="*/ 236551 w 1376546"/>
                  <a:gd name="connsiteY4" fmla="*/ 1446992 h 1446992"/>
                  <a:gd name="connsiteX5" fmla="*/ 8546 w 1376546"/>
                  <a:gd name="connsiteY5" fmla="*/ 1334355 h 1446992"/>
                  <a:gd name="connsiteX6" fmla="*/ 0 w 1376546"/>
                  <a:gd name="connsiteY6" fmla="*/ 66000 h 1446992"/>
                  <a:gd name="connsiteX0" fmla="*/ 0 w 1376546"/>
                  <a:gd name="connsiteY0" fmla="*/ 113878 h 1494870"/>
                  <a:gd name="connsiteX1" fmla="*/ 1376546 w 1376546"/>
                  <a:gd name="connsiteY1" fmla="*/ 0 h 1494870"/>
                  <a:gd name="connsiteX2" fmla="*/ 1372273 w 1376546"/>
                  <a:gd name="connsiteY2" fmla="*/ 1365142 h 1494870"/>
                  <a:gd name="connsiteX3" fmla="*/ 1148541 w 1376546"/>
                  <a:gd name="connsiteY3" fmla="*/ 1494870 h 1494870"/>
                  <a:gd name="connsiteX4" fmla="*/ 236551 w 1376546"/>
                  <a:gd name="connsiteY4" fmla="*/ 1494870 h 1494870"/>
                  <a:gd name="connsiteX5" fmla="*/ 8546 w 1376546"/>
                  <a:gd name="connsiteY5" fmla="*/ 1382233 h 1494870"/>
                  <a:gd name="connsiteX6" fmla="*/ 0 w 1376546"/>
                  <a:gd name="connsiteY6" fmla="*/ 113878 h 1494870"/>
                  <a:gd name="connsiteX0" fmla="*/ 0 w 1376546"/>
                  <a:gd name="connsiteY0" fmla="*/ 136222 h 1494870"/>
                  <a:gd name="connsiteX1" fmla="*/ 1376546 w 1376546"/>
                  <a:gd name="connsiteY1" fmla="*/ 0 h 1494870"/>
                  <a:gd name="connsiteX2" fmla="*/ 1372273 w 1376546"/>
                  <a:gd name="connsiteY2" fmla="*/ 1365142 h 1494870"/>
                  <a:gd name="connsiteX3" fmla="*/ 1148541 w 1376546"/>
                  <a:gd name="connsiteY3" fmla="*/ 1494870 h 1494870"/>
                  <a:gd name="connsiteX4" fmla="*/ 236551 w 1376546"/>
                  <a:gd name="connsiteY4" fmla="*/ 1494870 h 1494870"/>
                  <a:gd name="connsiteX5" fmla="*/ 8546 w 1376546"/>
                  <a:gd name="connsiteY5" fmla="*/ 1382233 h 1494870"/>
                  <a:gd name="connsiteX6" fmla="*/ 0 w 1376546"/>
                  <a:gd name="connsiteY6" fmla="*/ 136222 h 1494870"/>
                  <a:gd name="connsiteX0" fmla="*/ 0 w 1475981"/>
                  <a:gd name="connsiteY0" fmla="*/ 150682 h 1509330"/>
                  <a:gd name="connsiteX1" fmla="*/ 1376546 w 1475981"/>
                  <a:gd name="connsiteY1" fmla="*/ 14460 h 1509330"/>
                  <a:gd name="connsiteX2" fmla="*/ 1368369 w 1475981"/>
                  <a:gd name="connsiteY2" fmla="*/ 158379 h 1509330"/>
                  <a:gd name="connsiteX3" fmla="*/ 1372273 w 1475981"/>
                  <a:gd name="connsiteY3" fmla="*/ 1379602 h 1509330"/>
                  <a:gd name="connsiteX4" fmla="*/ 1148541 w 1475981"/>
                  <a:gd name="connsiteY4" fmla="*/ 1509330 h 1509330"/>
                  <a:gd name="connsiteX5" fmla="*/ 236551 w 1475981"/>
                  <a:gd name="connsiteY5" fmla="*/ 1509330 h 1509330"/>
                  <a:gd name="connsiteX6" fmla="*/ 8546 w 1475981"/>
                  <a:gd name="connsiteY6" fmla="*/ 1396693 h 1509330"/>
                  <a:gd name="connsiteX7" fmla="*/ 0 w 1475981"/>
                  <a:gd name="connsiteY7" fmla="*/ 150682 h 1509330"/>
                  <a:gd name="connsiteX0" fmla="*/ 0 w 1387461"/>
                  <a:gd name="connsiteY0" fmla="*/ 144085 h 1502733"/>
                  <a:gd name="connsiteX1" fmla="*/ 1136795 w 1387461"/>
                  <a:gd name="connsiteY1" fmla="*/ 19073 h 1502733"/>
                  <a:gd name="connsiteX2" fmla="*/ 1368369 w 1387461"/>
                  <a:gd name="connsiteY2" fmla="*/ 151782 h 1502733"/>
                  <a:gd name="connsiteX3" fmla="*/ 1372273 w 1387461"/>
                  <a:gd name="connsiteY3" fmla="*/ 1373005 h 1502733"/>
                  <a:gd name="connsiteX4" fmla="*/ 1148541 w 1387461"/>
                  <a:gd name="connsiteY4" fmla="*/ 1502733 h 1502733"/>
                  <a:gd name="connsiteX5" fmla="*/ 236551 w 1387461"/>
                  <a:gd name="connsiteY5" fmla="*/ 1502733 h 1502733"/>
                  <a:gd name="connsiteX6" fmla="*/ 8546 w 1387461"/>
                  <a:gd name="connsiteY6" fmla="*/ 1390096 h 1502733"/>
                  <a:gd name="connsiteX7" fmla="*/ 0 w 1387461"/>
                  <a:gd name="connsiteY7" fmla="*/ 144085 h 1502733"/>
                  <a:gd name="connsiteX0" fmla="*/ 0 w 1387461"/>
                  <a:gd name="connsiteY0" fmla="*/ 126717 h 1485365"/>
                  <a:gd name="connsiteX1" fmla="*/ 1136795 w 1387461"/>
                  <a:gd name="connsiteY1" fmla="*/ 1705 h 1485365"/>
                  <a:gd name="connsiteX2" fmla="*/ 1368369 w 1387461"/>
                  <a:gd name="connsiteY2" fmla="*/ 134414 h 1485365"/>
                  <a:gd name="connsiteX3" fmla="*/ 1372273 w 1387461"/>
                  <a:gd name="connsiteY3" fmla="*/ 1355637 h 1485365"/>
                  <a:gd name="connsiteX4" fmla="*/ 1148541 w 1387461"/>
                  <a:gd name="connsiteY4" fmla="*/ 1485365 h 1485365"/>
                  <a:gd name="connsiteX5" fmla="*/ 236551 w 1387461"/>
                  <a:gd name="connsiteY5" fmla="*/ 1485365 h 1485365"/>
                  <a:gd name="connsiteX6" fmla="*/ 8546 w 1387461"/>
                  <a:gd name="connsiteY6" fmla="*/ 1372728 h 1485365"/>
                  <a:gd name="connsiteX7" fmla="*/ 0 w 1387461"/>
                  <a:gd name="connsiteY7" fmla="*/ 126717 h 1485365"/>
                  <a:gd name="connsiteX0" fmla="*/ 0 w 1387461"/>
                  <a:gd name="connsiteY0" fmla="*/ 153304 h 1511952"/>
                  <a:gd name="connsiteX1" fmla="*/ 1136795 w 1387461"/>
                  <a:gd name="connsiteY1" fmla="*/ 28292 h 1511952"/>
                  <a:gd name="connsiteX2" fmla="*/ 1368369 w 1387461"/>
                  <a:gd name="connsiteY2" fmla="*/ 161001 h 1511952"/>
                  <a:gd name="connsiteX3" fmla="*/ 1372273 w 1387461"/>
                  <a:gd name="connsiteY3" fmla="*/ 1382224 h 1511952"/>
                  <a:gd name="connsiteX4" fmla="*/ 1148541 w 1387461"/>
                  <a:gd name="connsiteY4" fmla="*/ 1511952 h 1511952"/>
                  <a:gd name="connsiteX5" fmla="*/ 236551 w 1387461"/>
                  <a:gd name="connsiteY5" fmla="*/ 1511952 h 1511952"/>
                  <a:gd name="connsiteX6" fmla="*/ 8546 w 1387461"/>
                  <a:gd name="connsiteY6" fmla="*/ 1399315 h 1511952"/>
                  <a:gd name="connsiteX7" fmla="*/ 0 w 1387461"/>
                  <a:gd name="connsiteY7" fmla="*/ 153304 h 1511952"/>
                  <a:gd name="connsiteX0" fmla="*/ 0 w 1387461"/>
                  <a:gd name="connsiteY0" fmla="*/ 150976 h 1509624"/>
                  <a:gd name="connsiteX1" fmla="*/ 1136795 w 1387461"/>
                  <a:gd name="connsiteY1" fmla="*/ 25964 h 1509624"/>
                  <a:gd name="connsiteX2" fmla="*/ 1368369 w 1387461"/>
                  <a:gd name="connsiteY2" fmla="*/ 158673 h 1509624"/>
                  <a:gd name="connsiteX3" fmla="*/ 1372273 w 1387461"/>
                  <a:gd name="connsiteY3" fmla="*/ 1379896 h 1509624"/>
                  <a:gd name="connsiteX4" fmla="*/ 1148541 w 1387461"/>
                  <a:gd name="connsiteY4" fmla="*/ 1509624 h 1509624"/>
                  <a:gd name="connsiteX5" fmla="*/ 236551 w 1387461"/>
                  <a:gd name="connsiteY5" fmla="*/ 1509624 h 1509624"/>
                  <a:gd name="connsiteX6" fmla="*/ 8546 w 1387461"/>
                  <a:gd name="connsiteY6" fmla="*/ 1396987 h 1509624"/>
                  <a:gd name="connsiteX7" fmla="*/ 0 w 1387461"/>
                  <a:gd name="connsiteY7" fmla="*/ 150976 h 1509624"/>
                  <a:gd name="connsiteX0" fmla="*/ 0 w 1387461"/>
                  <a:gd name="connsiteY0" fmla="*/ 149177 h 1507825"/>
                  <a:gd name="connsiteX1" fmla="*/ 1136795 w 1387461"/>
                  <a:gd name="connsiteY1" fmla="*/ 24165 h 1507825"/>
                  <a:gd name="connsiteX2" fmla="*/ 1368369 w 1387461"/>
                  <a:gd name="connsiteY2" fmla="*/ 156874 h 1507825"/>
                  <a:gd name="connsiteX3" fmla="*/ 1372273 w 1387461"/>
                  <a:gd name="connsiteY3" fmla="*/ 1378097 h 1507825"/>
                  <a:gd name="connsiteX4" fmla="*/ 1148541 w 1387461"/>
                  <a:gd name="connsiteY4" fmla="*/ 1507825 h 1507825"/>
                  <a:gd name="connsiteX5" fmla="*/ 236551 w 1387461"/>
                  <a:gd name="connsiteY5" fmla="*/ 1507825 h 1507825"/>
                  <a:gd name="connsiteX6" fmla="*/ 8546 w 1387461"/>
                  <a:gd name="connsiteY6" fmla="*/ 1395188 h 1507825"/>
                  <a:gd name="connsiteX7" fmla="*/ 0 w 1387461"/>
                  <a:gd name="connsiteY7" fmla="*/ 149177 h 150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7461" h="1507825">
                    <a:moveTo>
                      <a:pt x="0" y="149177"/>
                    </a:moveTo>
                    <a:lnTo>
                      <a:pt x="1136795" y="24165"/>
                    </a:lnTo>
                    <a:cubicBezTo>
                      <a:pt x="1286797" y="8633"/>
                      <a:pt x="1346779" y="-65045"/>
                      <a:pt x="1368369" y="156874"/>
                    </a:cubicBezTo>
                    <a:cubicBezTo>
                      <a:pt x="1367657" y="384398"/>
                      <a:pt x="1408911" y="1152939"/>
                      <a:pt x="1372273" y="1378097"/>
                    </a:cubicBezTo>
                    <a:cubicBezTo>
                      <a:pt x="1372273" y="1504021"/>
                      <a:pt x="1274465" y="1507825"/>
                      <a:pt x="1148541" y="1507825"/>
                    </a:cubicBezTo>
                    <a:lnTo>
                      <a:pt x="236551" y="1507825"/>
                    </a:lnTo>
                    <a:cubicBezTo>
                      <a:pt x="110627" y="1507825"/>
                      <a:pt x="12819" y="1504021"/>
                      <a:pt x="8546" y="1395188"/>
                    </a:cubicBezTo>
                    <a:cubicBezTo>
                      <a:pt x="7122" y="982373"/>
                      <a:pt x="1424" y="561992"/>
                      <a:pt x="0" y="149177"/>
                    </a:cubicBezTo>
                    <a:close/>
                  </a:path>
                </a:pathLst>
              </a:custGeom>
              <a:solidFill>
                <a:srgbClr val="F5F5F5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635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8" name="角丸四角形 157">
                <a:extLst>
                  <a:ext uri="{FF2B5EF4-FFF2-40B4-BE49-F238E27FC236}">
                    <a16:creationId xmlns:a16="http://schemas.microsoft.com/office/drawing/2014/main" id="{11DF88A7-D96B-D34E-ABC1-6649A572D730}"/>
                  </a:ext>
                </a:extLst>
              </p:cNvPr>
              <p:cNvSpPr/>
              <p:nvPr/>
            </p:nvSpPr>
            <p:spPr>
              <a:xfrm>
                <a:off x="3168689" y="2595058"/>
                <a:ext cx="1260000" cy="1260000"/>
              </a:xfrm>
              <a:prstGeom prst="roundRect">
                <a:avLst>
                  <a:gd name="adj" fmla="val 10209"/>
                </a:avLst>
              </a:prstGeom>
              <a:solidFill>
                <a:srgbClr val="FFFFFF"/>
              </a:solidFill>
              <a:ln w="3175">
                <a:solidFill>
                  <a:srgbClr val="D6D6D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59" name="正方形/長方形 158">
                <a:extLst>
                  <a:ext uri="{FF2B5EF4-FFF2-40B4-BE49-F238E27FC236}">
                    <a16:creationId xmlns:a16="http://schemas.microsoft.com/office/drawing/2014/main" id="{24603014-E6B8-7B48-ACEE-DAB813CFD7BF}"/>
                  </a:ext>
                </a:extLst>
              </p:cNvPr>
              <p:cNvSpPr/>
              <p:nvPr/>
            </p:nvSpPr>
            <p:spPr>
              <a:xfrm>
                <a:off x="3228180" y="3571895"/>
                <a:ext cx="1151998" cy="2520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ja-JP" altLang="en-US" sz="300">
                    <a:solidFill>
                      <a:srgbClr val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いってきます</a:t>
                </a:r>
                <a:endParaRPr kumimoji="1" lang="ja-JP" altLang="en-US" sz="300">
                  <a:solidFill>
                    <a:srgbClr val="000000"/>
                  </a:solidFill>
                  <a:latin typeface="Meiryo" panose="020B0604030504040204" pitchFamily="34" charset="-128"/>
                  <a:ea typeface="Meiryo" panose="020B0604030504040204" pitchFamily="34" charset="-128"/>
                </a:endParaRPr>
              </a:p>
            </p:txBody>
          </p:sp>
          <p:sp>
            <p:nvSpPr>
              <p:cNvPr id="160" name="正方形/長方形 159">
                <a:extLst>
                  <a:ext uri="{FF2B5EF4-FFF2-40B4-BE49-F238E27FC236}">
                    <a16:creationId xmlns:a16="http://schemas.microsoft.com/office/drawing/2014/main" id="{A6947220-D020-AD4B-9871-A979CE505B39}"/>
                  </a:ext>
                </a:extLst>
              </p:cNvPr>
              <p:cNvSpPr/>
              <p:nvPr/>
            </p:nvSpPr>
            <p:spPr>
              <a:xfrm>
                <a:off x="3226983" y="2647337"/>
                <a:ext cx="1152000" cy="9000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1" name="角丸四角形 6">
                <a:extLst>
                  <a:ext uri="{FF2B5EF4-FFF2-40B4-BE49-F238E27FC236}">
                    <a16:creationId xmlns:a16="http://schemas.microsoft.com/office/drawing/2014/main" id="{C989A33C-5475-ED4E-B672-C796F0CC5A5A}"/>
                  </a:ext>
                </a:extLst>
              </p:cNvPr>
              <p:cNvSpPr/>
              <p:nvPr/>
            </p:nvSpPr>
            <p:spPr>
              <a:xfrm>
                <a:off x="3113108" y="2269440"/>
                <a:ext cx="1406019" cy="274312"/>
              </a:xfrm>
              <a:custGeom>
                <a:avLst/>
                <a:gdLst>
                  <a:gd name="connsiteX0" fmla="*/ 0 w 1368000"/>
                  <a:gd name="connsiteY0" fmla="*/ 83656 h 266463"/>
                  <a:gd name="connsiteX1" fmla="*/ 83656 w 1368000"/>
                  <a:gd name="connsiteY1" fmla="*/ 0 h 266463"/>
                  <a:gd name="connsiteX2" fmla="*/ 1284344 w 1368000"/>
                  <a:gd name="connsiteY2" fmla="*/ 0 h 266463"/>
                  <a:gd name="connsiteX3" fmla="*/ 1368000 w 1368000"/>
                  <a:gd name="connsiteY3" fmla="*/ 83656 h 266463"/>
                  <a:gd name="connsiteX4" fmla="*/ 1368000 w 1368000"/>
                  <a:gd name="connsiteY4" fmla="*/ 182807 h 266463"/>
                  <a:gd name="connsiteX5" fmla="*/ 1284344 w 1368000"/>
                  <a:gd name="connsiteY5" fmla="*/ 266463 h 266463"/>
                  <a:gd name="connsiteX6" fmla="*/ 83656 w 1368000"/>
                  <a:gd name="connsiteY6" fmla="*/ 266463 h 266463"/>
                  <a:gd name="connsiteX7" fmla="*/ 0 w 1368000"/>
                  <a:gd name="connsiteY7" fmla="*/ 182807 h 266463"/>
                  <a:gd name="connsiteX8" fmla="*/ 0 w 1368000"/>
                  <a:gd name="connsiteY8" fmla="*/ 83656 h 266463"/>
                  <a:gd name="connsiteX0" fmla="*/ 0 w 1368000"/>
                  <a:gd name="connsiteY0" fmla="*/ 83656 h 266463"/>
                  <a:gd name="connsiteX1" fmla="*/ 83656 w 1368000"/>
                  <a:gd name="connsiteY1" fmla="*/ 0 h 266463"/>
                  <a:gd name="connsiteX2" fmla="*/ 1284344 w 1368000"/>
                  <a:gd name="connsiteY2" fmla="*/ 0 h 266463"/>
                  <a:gd name="connsiteX3" fmla="*/ 1368000 w 1368000"/>
                  <a:gd name="connsiteY3" fmla="*/ 83656 h 266463"/>
                  <a:gd name="connsiteX4" fmla="*/ 1284344 w 1368000"/>
                  <a:gd name="connsiteY4" fmla="*/ 266463 h 266463"/>
                  <a:gd name="connsiteX5" fmla="*/ 83656 w 1368000"/>
                  <a:gd name="connsiteY5" fmla="*/ 266463 h 266463"/>
                  <a:gd name="connsiteX6" fmla="*/ 0 w 1368000"/>
                  <a:gd name="connsiteY6" fmla="*/ 182807 h 266463"/>
                  <a:gd name="connsiteX7" fmla="*/ 0 w 1368000"/>
                  <a:gd name="connsiteY7" fmla="*/ 83656 h 266463"/>
                  <a:gd name="connsiteX0" fmla="*/ 0 w 1370682"/>
                  <a:gd name="connsiteY0" fmla="*/ 83656 h 266463"/>
                  <a:gd name="connsiteX1" fmla="*/ 83656 w 1370682"/>
                  <a:gd name="connsiteY1" fmla="*/ 0 h 266463"/>
                  <a:gd name="connsiteX2" fmla="*/ 1284344 w 1370682"/>
                  <a:gd name="connsiteY2" fmla="*/ 0 h 266463"/>
                  <a:gd name="connsiteX3" fmla="*/ 1368000 w 1370682"/>
                  <a:gd name="connsiteY3" fmla="*/ 83656 h 266463"/>
                  <a:gd name="connsiteX4" fmla="*/ 1370682 w 1370682"/>
                  <a:gd name="connsiteY4" fmla="*/ 266463 h 266463"/>
                  <a:gd name="connsiteX5" fmla="*/ 83656 w 1370682"/>
                  <a:gd name="connsiteY5" fmla="*/ 266463 h 266463"/>
                  <a:gd name="connsiteX6" fmla="*/ 0 w 1370682"/>
                  <a:gd name="connsiteY6" fmla="*/ 182807 h 266463"/>
                  <a:gd name="connsiteX7" fmla="*/ 0 w 1370682"/>
                  <a:gd name="connsiteY7" fmla="*/ 83656 h 266463"/>
                  <a:gd name="connsiteX0" fmla="*/ 7848 w 1378530"/>
                  <a:gd name="connsiteY0" fmla="*/ 83656 h 283261"/>
                  <a:gd name="connsiteX1" fmla="*/ 91504 w 1378530"/>
                  <a:gd name="connsiteY1" fmla="*/ 0 h 283261"/>
                  <a:gd name="connsiteX2" fmla="*/ 1292192 w 1378530"/>
                  <a:gd name="connsiteY2" fmla="*/ 0 h 283261"/>
                  <a:gd name="connsiteX3" fmla="*/ 1375848 w 1378530"/>
                  <a:gd name="connsiteY3" fmla="*/ 83656 h 283261"/>
                  <a:gd name="connsiteX4" fmla="*/ 1378530 w 1378530"/>
                  <a:gd name="connsiteY4" fmla="*/ 266463 h 283261"/>
                  <a:gd name="connsiteX5" fmla="*/ 91504 w 1378530"/>
                  <a:gd name="connsiteY5" fmla="*/ 266463 h 283261"/>
                  <a:gd name="connsiteX6" fmla="*/ 0 w 1378530"/>
                  <a:gd name="connsiteY6" fmla="*/ 261296 h 283261"/>
                  <a:gd name="connsiteX7" fmla="*/ 7848 w 1378530"/>
                  <a:gd name="connsiteY7" fmla="*/ 83656 h 283261"/>
                  <a:gd name="connsiteX0" fmla="*/ 45245 w 1415927"/>
                  <a:gd name="connsiteY0" fmla="*/ 83656 h 266463"/>
                  <a:gd name="connsiteX1" fmla="*/ 128901 w 1415927"/>
                  <a:gd name="connsiteY1" fmla="*/ 0 h 266463"/>
                  <a:gd name="connsiteX2" fmla="*/ 1329589 w 1415927"/>
                  <a:gd name="connsiteY2" fmla="*/ 0 h 266463"/>
                  <a:gd name="connsiteX3" fmla="*/ 1413245 w 1415927"/>
                  <a:gd name="connsiteY3" fmla="*/ 83656 h 266463"/>
                  <a:gd name="connsiteX4" fmla="*/ 1415927 w 1415927"/>
                  <a:gd name="connsiteY4" fmla="*/ 266463 h 266463"/>
                  <a:gd name="connsiteX5" fmla="*/ 128901 w 1415927"/>
                  <a:gd name="connsiteY5" fmla="*/ 266463 h 266463"/>
                  <a:gd name="connsiteX6" fmla="*/ 45245 w 1415927"/>
                  <a:gd name="connsiteY6" fmla="*/ 83656 h 266463"/>
                  <a:gd name="connsiteX0" fmla="*/ 115356 w 1486038"/>
                  <a:gd name="connsiteY0" fmla="*/ 83656 h 274312"/>
                  <a:gd name="connsiteX1" fmla="*/ 199012 w 1486038"/>
                  <a:gd name="connsiteY1" fmla="*/ 0 h 274312"/>
                  <a:gd name="connsiteX2" fmla="*/ 1399700 w 1486038"/>
                  <a:gd name="connsiteY2" fmla="*/ 0 h 274312"/>
                  <a:gd name="connsiteX3" fmla="*/ 1483356 w 1486038"/>
                  <a:gd name="connsiteY3" fmla="*/ 83656 h 274312"/>
                  <a:gd name="connsiteX4" fmla="*/ 1486038 w 1486038"/>
                  <a:gd name="connsiteY4" fmla="*/ 266463 h 274312"/>
                  <a:gd name="connsiteX5" fmla="*/ 96976 w 1486038"/>
                  <a:gd name="connsiteY5" fmla="*/ 274312 h 274312"/>
                  <a:gd name="connsiteX6" fmla="*/ 115356 w 1486038"/>
                  <a:gd name="connsiteY6" fmla="*/ 83656 h 274312"/>
                  <a:gd name="connsiteX0" fmla="*/ 18407 w 1389089"/>
                  <a:gd name="connsiteY0" fmla="*/ 83656 h 274312"/>
                  <a:gd name="connsiteX1" fmla="*/ 102063 w 1389089"/>
                  <a:gd name="connsiteY1" fmla="*/ 0 h 274312"/>
                  <a:gd name="connsiteX2" fmla="*/ 1302751 w 1389089"/>
                  <a:gd name="connsiteY2" fmla="*/ 0 h 274312"/>
                  <a:gd name="connsiteX3" fmla="*/ 1386407 w 1389089"/>
                  <a:gd name="connsiteY3" fmla="*/ 83656 h 274312"/>
                  <a:gd name="connsiteX4" fmla="*/ 1389089 w 1389089"/>
                  <a:gd name="connsiteY4" fmla="*/ 266463 h 274312"/>
                  <a:gd name="connsiteX5" fmla="*/ 27 w 1389089"/>
                  <a:gd name="connsiteY5" fmla="*/ 274312 h 274312"/>
                  <a:gd name="connsiteX6" fmla="*/ 18407 w 1389089"/>
                  <a:gd name="connsiteY6" fmla="*/ 83656 h 274312"/>
                  <a:gd name="connsiteX0" fmla="*/ 14488 w 1385170"/>
                  <a:gd name="connsiteY0" fmla="*/ 83656 h 270387"/>
                  <a:gd name="connsiteX1" fmla="*/ 98144 w 1385170"/>
                  <a:gd name="connsiteY1" fmla="*/ 0 h 270387"/>
                  <a:gd name="connsiteX2" fmla="*/ 1298832 w 1385170"/>
                  <a:gd name="connsiteY2" fmla="*/ 0 h 270387"/>
                  <a:gd name="connsiteX3" fmla="*/ 1382488 w 1385170"/>
                  <a:gd name="connsiteY3" fmla="*/ 83656 h 270387"/>
                  <a:gd name="connsiteX4" fmla="*/ 1385170 w 1385170"/>
                  <a:gd name="connsiteY4" fmla="*/ 266463 h 270387"/>
                  <a:gd name="connsiteX5" fmla="*/ 33 w 1385170"/>
                  <a:gd name="connsiteY5" fmla="*/ 270387 h 270387"/>
                  <a:gd name="connsiteX6" fmla="*/ 14488 w 1385170"/>
                  <a:gd name="connsiteY6" fmla="*/ 83656 h 270387"/>
                  <a:gd name="connsiteX0" fmla="*/ 53710 w 1385147"/>
                  <a:gd name="connsiteY0" fmla="*/ 95429 h 270387"/>
                  <a:gd name="connsiteX1" fmla="*/ 98121 w 1385147"/>
                  <a:gd name="connsiteY1" fmla="*/ 0 h 270387"/>
                  <a:gd name="connsiteX2" fmla="*/ 1298809 w 1385147"/>
                  <a:gd name="connsiteY2" fmla="*/ 0 h 270387"/>
                  <a:gd name="connsiteX3" fmla="*/ 1382465 w 1385147"/>
                  <a:gd name="connsiteY3" fmla="*/ 83656 h 270387"/>
                  <a:gd name="connsiteX4" fmla="*/ 1385147 w 1385147"/>
                  <a:gd name="connsiteY4" fmla="*/ 266463 h 270387"/>
                  <a:gd name="connsiteX5" fmla="*/ 10 w 1385147"/>
                  <a:gd name="connsiteY5" fmla="*/ 270387 h 270387"/>
                  <a:gd name="connsiteX6" fmla="*/ 53710 w 1385147"/>
                  <a:gd name="connsiteY6" fmla="*/ 95429 h 270387"/>
                  <a:gd name="connsiteX0" fmla="*/ 54496 w 1385933"/>
                  <a:gd name="connsiteY0" fmla="*/ 95429 h 270387"/>
                  <a:gd name="connsiteX1" fmla="*/ 98907 w 1385933"/>
                  <a:gd name="connsiteY1" fmla="*/ 0 h 270387"/>
                  <a:gd name="connsiteX2" fmla="*/ 1299595 w 1385933"/>
                  <a:gd name="connsiteY2" fmla="*/ 0 h 270387"/>
                  <a:gd name="connsiteX3" fmla="*/ 1383251 w 1385933"/>
                  <a:gd name="connsiteY3" fmla="*/ 83656 h 270387"/>
                  <a:gd name="connsiteX4" fmla="*/ 1385933 w 1385933"/>
                  <a:gd name="connsiteY4" fmla="*/ 266463 h 270387"/>
                  <a:gd name="connsiteX5" fmla="*/ 796 w 1385933"/>
                  <a:gd name="connsiteY5" fmla="*/ 270387 h 270387"/>
                  <a:gd name="connsiteX6" fmla="*/ 54496 w 1385933"/>
                  <a:gd name="connsiteY6" fmla="*/ 95429 h 270387"/>
                  <a:gd name="connsiteX0" fmla="*/ 54496 w 1422495"/>
                  <a:gd name="connsiteY0" fmla="*/ 95429 h 270387"/>
                  <a:gd name="connsiteX1" fmla="*/ 98907 w 1422495"/>
                  <a:gd name="connsiteY1" fmla="*/ 0 h 270387"/>
                  <a:gd name="connsiteX2" fmla="*/ 1299595 w 1422495"/>
                  <a:gd name="connsiteY2" fmla="*/ 0 h 270387"/>
                  <a:gd name="connsiteX3" fmla="*/ 1422495 w 1422495"/>
                  <a:gd name="connsiteY3" fmla="*/ 83656 h 270387"/>
                  <a:gd name="connsiteX4" fmla="*/ 1385933 w 1422495"/>
                  <a:gd name="connsiteY4" fmla="*/ 266463 h 270387"/>
                  <a:gd name="connsiteX5" fmla="*/ 796 w 1422495"/>
                  <a:gd name="connsiteY5" fmla="*/ 270387 h 270387"/>
                  <a:gd name="connsiteX6" fmla="*/ 54496 w 1422495"/>
                  <a:gd name="connsiteY6" fmla="*/ 95429 h 270387"/>
                  <a:gd name="connsiteX0" fmla="*/ 54496 w 1426420"/>
                  <a:gd name="connsiteY0" fmla="*/ 95429 h 270387"/>
                  <a:gd name="connsiteX1" fmla="*/ 98907 w 1426420"/>
                  <a:gd name="connsiteY1" fmla="*/ 0 h 270387"/>
                  <a:gd name="connsiteX2" fmla="*/ 1299595 w 1426420"/>
                  <a:gd name="connsiteY2" fmla="*/ 0 h 270387"/>
                  <a:gd name="connsiteX3" fmla="*/ 1426420 w 1426420"/>
                  <a:gd name="connsiteY3" fmla="*/ 48336 h 270387"/>
                  <a:gd name="connsiteX4" fmla="*/ 1385933 w 1426420"/>
                  <a:gd name="connsiteY4" fmla="*/ 266463 h 270387"/>
                  <a:gd name="connsiteX5" fmla="*/ 796 w 1426420"/>
                  <a:gd name="connsiteY5" fmla="*/ 270387 h 270387"/>
                  <a:gd name="connsiteX6" fmla="*/ 54496 w 1426420"/>
                  <a:gd name="connsiteY6" fmla="*/ 95429 h 270387"/>
                  <a:gd name="connsiteX0" fmla="*/ 54496 w 1426420"/>
                  <a:gd name="connsiteY0" fmla="*/ 95429 h 270387"/>
                  <a:gd name="connsiteX1" fmla="*/ 98907 w 1426420"/>
                  <a:gd name="connsiteY1" fmla="*/ 0 h 270387"/>
                  <a:gd name="connsiteX2" fmla="*/ 1299595 w 1426420"/>
                  <a:gd name="connsiteY2" fmla="*/ 0 h 270387"/>
                  <a:gd name="connsiteX3" fmla="*/ 1426420 w 1426420"/>
                  <a:gd name="connsiteY3" fmla="*/ 64034 h 270387"/>
                  <a:gd name="connsiteX4" fmla="*/ 1385933 w 1426420"/>
                  <a:gd name="connsiteY4" fmla="*/ 266463 h 270387"/>
                  <a:gd name="connsiteX5" fmla="*/ 796 w 1426420"/>
                  <a:gd name="connsiteY5" fmla="*/ 270387 h 270387"/>
                  <a:gd name="connsiteX6" fmla="*/ 54496 w 1426420"/>
                  <a:gd name="connsiteY6" fmla="*/ 95429 h 270387"/>
                  <a:gd name="connsiteX0" fmla="*/ 54496 w 1426420"/>
                  <a:gd name="connsiteY0" fmla="*/ 99354 h 274312"/>
                  <a:gd name="connsiteX1" fmla="*/ 157774 w 1426420"/>
                  <a:gd name="connsiteY1" fmla="*/ 0 h 274312"/>
                  <a:gd name="connsiteX2" fmla="*/ 1299595 w 1426420"/>
                  <a:gd name="connsiteY2" fmla="*/ 3925 h 274312"/>
                  <a:gd name="connsiteX3" fmla="*/ 1426420 w 1426420"/>
                  <a:gd name="connsiteY3" fmla="*/ 67959 h 274312"/>
                  <a:gd name="connsiteX4" fmla="*/ 1385933 w 1426420"/>
                  <a:gd name="connsiteY4" fmla="*/ 270388 h 274312"/>
                  <a:gd name="connsiteX5" fmla="*/ 796 w 1426420"/>
                  <a:gd name="connsiteY5" fmla="*/ 274312 h 274312"/>
                  <a:gd name="connsiteX6" fmla="*/ 54496 w 1426420"/>
                  <a:gd name="connsiteY6" fmla="*/ 99354 h 274312"/>
                  <a:gd name="connsiteX0" fmla="*/ 53700 w 1425624"/>
                  <a:gd name="connsiteY0" fmla="*/ 99354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53700 w 1425624"/>
                  <a:gd name="connsiteY6" fmla="*/ 99354 h 274312"/>
                  <a:gd name="connsiteX0" fmla="*/ 112567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112567 w 1425624"/>
                  <a:gd name="connsiteY6" fmla="*/ 95430 h 274312"/>
                  <a:gd name="connsiteX0" fmla="*/ 112567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112567 w 1425624"/>
                  <a:gd name="connsiteY6" fmla="*/ 95430 h 274312"/>
                  <a:gd name="connsiteX0" fmla="*/ 85096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5096 w 1425624"/>
                  <a:gd name="connsiteY6" fmla="*/ 95430 h 274312"/>
                  <a:gd name="connsiteX0" fmla="*/ 85096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5096 w 1425624"/>
                  <a:gd name="connsiteY6" fmla="*/ 95430 h 274312"/>
                  <a:gd name="connsiteX0" fmla="*/ 81171 w 1425624"/>
                  <a:gd name="connsiteY0" fmla="*/ 52261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1171 w 1425624"/>
                  <a:gd name="connsiteY6" fmla="*/ 52261 h 27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5624" h="274312">
                    <a:moveTo>
                      <a:pt x="81171" y="52261"/>
                    </a:moveTo>
                    <a:cubicBezTo>
                      <a:pt x="104718" y="6059"/>
                      <a:pt x="110776" y="0"/>
                      <a:pt x="156978" y="0"/>
                    </a:cubicBezTo>
                    <a:lnTo>
                      <a:pt x="1298799" y="3925"/>
                    </a:lnTo>
                    <a:cubicBezTo>
                      <a:pt x="1345001" y="3925"/>
                      <a:pt x="1425624" y="21757"/>
                      <a:pt x="1425624" y="67959"/>
                    </a:cubicBezTo>
                    <a:lnTo>
                      <a:pt x="1385137" y="270388"/>
                    </a:lnTo>
                    <a:lnTo>
                      <a:pt x="0" y="274312"/>
                    </a:lnTo>
                    <a:cubicBezTo>
                      <a:pt x="14870" y="192826"/>
                      <a:pt x="53700" y="100596"/>
                      <a:pt x="81171" y="522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6350" dir="150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2" name="グループ化 161">
              <a:extLst>
                <a:ext uri="{FF2B5EF4-FFF2-40B4-BE49-F238E27FC236}">
                  <a16:creationId xmlns:a16="http://schemas.microsoft.com/office/drawing/2014/main" id="{C4D6C3AA-C533-ED47-8CC6-873D2A13CFD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277166" y="3728605"/>
              <a:ext cx="281633" cy="324000"/>
              <a:chOff x="3108846" y="2269440"/>
              <a:chExt cx="1410281" cy="1622417"/>
            </a:xfrm>
          </p:grpSpPr>
          <p:sp>
            <p:nvSpPr>
              <p:cNvPr id="163" name="角丸四角形 2">
                <a:extLst>
                  <a:ext uri="{FF2B5EF4-FFF2-40B4-BE49-F238E27FC236}">
                    <a16:creationId xmlns:a16="http://schemas.microsoft.com/office/drawing/2014/main" id="{C0E7AA55-0041-C94C-BAF8-39DA677402E4}"/>
                  </a:ext>
                </a:extLst>
              </p:cNvPr>
              <p:cNvSpPr/>
              <p:nvPr/>
            </p:nvSpPr>
            <p:spPr>
              <a:xfrm>
                <a:off x="3108846" y="2392010"/>
                <a:ext cx="1387461" cy="1499847"/>
              </a:xfrm>
              <a:custGeom>
                <a:avLst/>
                <a:gdLst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8000 w 1368000"/>
                  <a:gd name="connsiteY4" fmla="*/ 1427994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85362"/>
                  <a:gd name="connsiteX1" fmla="*/ 228005 w 1368000"/>
                  <a:gd name="connsiteY1" fmla="*/ 0 h 1685362"/>
                  <a:gd name="connsiteX2" fmla="*/ 1139995 w 1368000"/>
                  <a:gd name="connsiteY2" fmla="*/ 0 h 1685362"/>
                  <a:gd name="connsiteX3" fmla="*/ 1368000 w 1368000"/>
                  <a:gd name="connsiteY3" fmla="*/ 228005 h 1685362"/>
                  <a:gd name="connsiteX4" fmla="*/ 1363727 w 1368000"/>
                  <a:gd name="connsiteY4" fmla="*/ 1526271 h 1685362"/>
                  <a:gd name="connsiteX5" fmla="*/ 1139995 w 1368000"/>
                  <a:gd name="connsiteY5" fmla="*/ 1655999 h 1685362"/>
                  <a:gd name="connsiteX6" fmla="*/ 228005 w 1368000"/>
                  <a:gd name="connsiteY6" fmla="*/ 1655999 h 1685362"/>
                  <a:gd name="connsiteX7" fmla="*/ 0 w 1368000"/>
                  <a:gd name="connsiteY7" fmla="*/ 1543362 h 1685362"/>
                  <a:gd name="connsiteX8" fmla="*/ 0 w 1368000"/>
                  <a:gd name="connsiteY8" fmla="*/ 228005 h 1685362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543362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543362 h 1655999"/>
                  <a:gd name="connsiteX8" fmla="*/ 0 w 1368000"/>
                  <a:gd name="connsiteY8" fmla="*/ 228005 h 1655999"/>
                  <a:gd name="connsiteX0" fmla="*/ 0 w 1368000"/>
                  <a:gd name="connsiteY0" fmla="*/ 229006 h 1657000"/>
                  <a:gd name="connsiteX1" fmla="*/ 1139995 w 1368000"/>
                  <a:gd name="connsiteY1" fmla="*/ 1001 h 1657000"/>
                  <a:gd name="connsiteX2" fmla="*/ 1368000 w 1368000"/>
                  <a:gd name="connsiteY2" fmla="*/ 229006 h 1657000"/>
                  <a:gd name="connsiteX3" fmla="*/ 1363727 w 1368000"/>
                  <a:gd name="connsiteY3" fmla="*/ 1527272 h 1657000"/>
                  <a:gd name="connsiteX4" fmla="*/ 1139995 w 1368000"/>
                  <a:gd name="connsiteY4" fmla="*/ 1657000 h 1657000"/>
                  <a:gd name="connsiteX5" fmla="*/ 228005 w 1368000"/>
                  <a:gd name="connsiteY5" fmla="*/ 1657000 h 1657000"/>
                  <a:gd name="connsiteX6" fmla="*/ 0 w 1368000"/>
                  <a:gd name="connsiteY6" fmla="*/ 1544363 h 1657000"/>
                  <a:gd name="connsiteX7" fmla="*/ 0 w 1368000"/>
                  <a:gd name="connsiteY7" fmla="*/ 229006 h 1657000"/>
                  <a:gd name="connsiteX0" fmla="*/ 0 w 1368000"/>
                  <a:gd name="connsiteY0" fmla="*/ 163354 h 1591348"/>
                  <a:gd name="connsiteX1" fmla="*/ 1368000 w 1368000"/>
                  <a:gd name="connsiteY1" fmla="*/ 163354 h 1591348"/>
                  <a:gd name="connsiteX2" fmla="*/ 1363727 w 1368000"/>
                  <a:gd name="connsiteY2" fmla="*/ 1461620 h 1591348"/>
                  <a:gd name="connsiteX3" fmla="*/ 1139995 w 1368000"/>
                  <a:gd name="connsiteY3" fmla="*/ 1591348 h 1591348"/>
                  <a:gd name="connsiteX4" fmla="*/ 228005 w 1368000"/>
                  <a:gd name="connsiteY4" fmla="*/ 1591348 h 1591348"/>
                  <a:gd name="connsiteX5" fmla="*/ 0 w 1368000"/>
                  <a:gd name="connsiteY5" fmla="*/ 1478711 h 1591348"/>
                  <a:gd name="connsiteX6" fmla="*/ 0 w 1368000"/>
                  <a:gd name="connsiteY6" fmla="*/ 163354 h 1591348"/>
                  <a:gd name="connsiteX0" fmla="*/ 0 w 1372273"/>
                  <a:gd name="connsiteY0" fmla="*/ 206623 h 1557705"/>
                  <a:gd name="connsiteX1" fmla="*/ 1372273 w 1372273"/>
                  <a:gd name="connsiteY1" fmla="*/ 129711 h 1557705"/>
                  <a:gd name="connsiteX2" fmla="*/ 1368000 w 1372273"/>
                  <a:gd name="connsiteY2" fmla="*/ 1427977 h 1557705"/>
                  <a:gd name="connsiteX3" fmla="*/ 1144268 w 1372273"/>
                  <a:gd name="connsiteY3" fmla="*/ 1557705 h 1557705"/>
                  <a:gd name="connsiteX4" fmla="*/ 232278 w 1372273"/>
                  <a:gd name="connsiteY4" fmla="*/ 1557705 h 1557705"/>
                  <a:gd name="connsiteX5" fmla="*/ 4273 w 1372273"/>
                  <a:gd name="connsiteY5" fmla="*/ 1445068 h 1557705"/>
                  <a:gd name="connsiteX6" fmla="*/ 0 w 1372273"/>
                  <a:gd name="connsiteY6" fmla="*/ 206623 h 1557705"/>
                  <a:gd name="connsiteX0" fmla="*/ 0 w 1372273"/>
                  <a:gd name="connsiteY0" fmla="*/ 157416 h 1508498"/>
                  <a:gd name="connsiteX1" fmla="*/ 1372273 w 1372273"/>
                  <a:gd name="connsiteY1" fmla="*/ 80504 h 1508498"/>
                  <a:gd name="connsiteX2" fmla="*/ 1368000 w 1372273"/>
                  <a:gd name="connsiteY2" fmla="*/ 1378770 h 1508498"/>
                  <a:gd name="connsiteX3" fmla="*/ 1144268 w 1372273"/>
                  <a:gd name="connsiteY3" fmla="*/ 1508498 h 1508498"/>
                  <a:gd name="connsiteX4" fmla="*/ 232278 w 1372273"/>
                  <a:gd name="connsiteY4" fmla="*/ 1508498 h 1508498"/>
                  <a:gd name="connsiteX5" fmla="*/ 4273 w 1372273"/>
                  <a:gd name="connsiteY5" fmla="*/ 1395861 h 1508498"/>
                  <a:gd name="connsiteX6" fmla="*/ 0 w 1372273"/>
                  <a:gd name="connsiteY6" fmla="*/ 157416 h 1508498"/>
                  <a:gd name="connsiteX0" fmla="*/ 0 w 1376546"/>
                  <a:gd name="connsiteY0" fmla="*/ 133349 h 1514341"/>
                  <a:gd name="connsiteX1" fmla="*/ 1376546 w 1376546"/>
                  <a:gd name="connsiteY1" fmla="*/ 86347 h 1514341"/>
                  <a:gd name="connsiteX2" fmla="*/ 1372273 w 1376546"/>
                  <a:gd name="connsiteY2" fmla="*/ 1384613 h 1514341"/>
                  <a:gd name="connsiteX3" fmla="*/ 1148541 w 1376546"/>
                  <a:gd name="connsiteY3" fmla="*/ 1514341 h 1514341"/>
                  <a:gd name="connsiteX4" fmla="*/ 236551 w 1376546"/>
                  <a:gd name="connsiteY4" fmla="*/ 1514341 h 1514341"/>
                  <a:gd name="connsiteX5" fmla="*/ 8546 w 1376546"/>
                  <a:gd name="connsiteY5" fmla="*/ 1401704 h 1514341"/>
                  <a:gd name="connsiteX6" fmla="*/ 0 w 1376546"/>
                  <a:gd name="connsiteY6" fmla="*/ 133349 h 1514341"/>
                  <a:gd name="connsiteX0" fmla="*/ 0 w 1376546"/>
                  <a:gd name="connsiteY0" fmla="*/ 47002 h 1427994"/>
                  <a:gd name="connsiteX1" fmla="*/ 1376546 w 1376546"/>
                  <a:gd name="connsiteY1" fmla="*/ 0 h 1427994"/>
                  <a:gd name="connsiteX2" fmla="*/ 1372273 w 1376546"/>
                  <a:gd name="connsiteY2" fmla="*/ 1298266 h 1427994"/>
                  <a:gd name="connsiteX3" fmla="*/ 1148541 w 1376546"/>
                  <a:gd name="connsiteY3" fmla="*/ 1427994 h 1427994"/>
                  <a:gd name="connsiteX4" fmla="*/ 236551 w 1376546"/>
                  <a:gd name="connsiteY4" fmla="*/ 1427994 h 1427994"/>
                  <a:gd name="connsiteX5" fmla="*/ 8546 w 1376546"/>
                  <a:gd name="connsiteY5" fmla="*/ 1315357 h 1427994"/>
                  <a:gd name="connsiteX6" fmla="*/ 0 w 1376546"/>
                  <a:gd name="connsiteY6" fmla="*/ 47002 h 1427994"/>
                  <a:gd name="connsiteX0" fmla="*/ 0 w 1372273"/>
                  <a:gd name="connsiteY0" fmla="*/ 21365 h 1402357"/>
                  <a:gd name="connsiteX1" fmla="*/ 1372273 w 1372273"/>
                  <a:gd name="connsiteY1" fmla="*/ 0 h 1402357"/>
                  <a:gd name="connsiteX2" fmla="*/ 1372273 w 1372273"/>
                  <a:gd name="connsiteY2" fmla="*/ 1272629 h 1402357"/>
                  <a:gd name="connsiteX3" fmla="*/ 1148541 w 1372273"/>
                  <a:gd name="connsiteY3" fmla="*/ 1402357 h 1402357"/>
                  <a:gd name="connsiteX4" fmla="*/ 236551 w 1372273"/>
                  <a:gd name="connsiteY4" fmla="*/ 1402357 h 1402357"/>
                  <a:gd name="connsiteX5" fmla="*/ 8546 w 1372273"/>
                  <a:gd name="connsiteY5" fmla="*/ 1289720 h 1402357"/>
                  <a:gd name="connsiteX6" fmla="*/ 0 w 1372273"/>
                  <a:gd name="connsiteY6" fmla="*/ 21365 h 1402357"/>
                  <a:gd name="connsiteX0" fmla="*/ 0 w 1372273"/>
                  <a:gd name="connsiteY0" fmla="*/ 21365 h 1402357"/>
                  <a:gd name="connsiteX1" fmla="*/ 1372273 w 1372273"/>
                  <a:gd name="connsiteY1" fmla="*/ 0 h 1402357"/>
                  <a:gd name="connsiteX2" fmla="*/ 1372273 w 1372273"/>
                  <a:gd name="connsiteY2" fmla="*/ 1272629 h 1402357"/>
                  <a:gd name="connsiteX3" fmla="*/ 1148541 w 1372273"/>
                  <a:gd name="connsiteY3" fmla="*/ 1402357 h 1402357"/>
                  <a:gd name="connsiteX4" fmla="*/ 236551 w 1372273"/>
                  <a:gd name="connsiteY4" fmla="*/ 1402357 h 1402357"/>
                  <a:gd name="connsiteX5" fmla="*/ 8546 w 1372273"/>
                  <a:gd name="connsiteY5" fmla="*/ 1289720 h 1402357"/>
                  <a:gd name="connsiteX6" fmla="*/ 0 w 1372273"/>
                  <a:gd name="connsiteY6" fmla="*/ 21365 h 1402357"/>
                  <a:gd name="connsiteX0" fmla="*/ 0 w 1372273"/>
                  <a:gd name="connsiteY0" fmla="*/ 4273 h 1385265"/>
                  <a:gd name="connsiteX1" fmla="*/ 1372273 w 1372273"/>
                  <a:gd name="connsiteY1" fmla="*/ 0 h 1385265"/>
                  <a:gd name="connsiteX2" fmla="*/ 1372273 w 1372273"/>
                  <a:gd name="connsiteY2" fmla="*/ 1255537 h 1385265"/>
                  <a:gd name="connsiteX3" fmla="*/ 1148541 w 1372273"/>
                  <a:gd name="connsiteY3" fmla="*/ 1385265 h 1385265"/>
                  <a:gd name="connsiteX4" fmla="*/ 236551 w 1372273"/>
                  <a:gd name="connsiteY4" fmla="*/ 1385265 h 1385265"/>
                  <a:gd name="connsiteX5" fmla="*/ 8546 w 1372273"/>
                  <a:gd name="connsiteY5" fmla="*/ 1272628 h 1385265"/>
                  <a:gd name="connsiteX6" fmla="*/ 0 w 1372273"/>
                  <a:gd name="connsiteY6" fmla="*/ 4273 h 1385265"/>
                  <a:gd name="connsiteX0" fmla="*/ 0 w 1376546"/>
                  <a:gd name="connsiteY0" fmla="*/ 8546 h 1389538"/>
                  <a:gd name="connsiteX1" fmla="*/ 1376546 w 1376546"/>
                  <a:gd name="connsiteY1" fmla="*/ 0 h 1389538"/>
                  <a:gd name="connsiteX2" fmla="*/ 1372273 w 1376546"/>
                  <a:gd name="connsiteY2" fmla="*/ 1259810 h 1389538"/>
                  <a:gd name="connsiteX3" fmla="*/ 1148541 w 1376546"/>
                  <a:gd name="connsiteY3" fmla="*/ 1389538 h 1389538"/>
                  <a:gd name="connsiteX4" fmla="*/ 236551 w 1376546"/>
                  <a:gd name="connsiteY4" fmla="*/ 1389538 h 1389538"/>
                  <a:gd name="connsiteX5" fmla="*/ 8546 w 1376546"/>
                  <a:gd name="connsiteY5" fmla="*/ 1276901 h 1389538"/>
                  <a:gd name="connsiteX6" fmla="*/ 0 w 1376546"/>
                  <a:gd name="connsiteY6" fmla="*/ 8546 h 1389538"/>
                  <a:gd name="connsiteX0" fmla="*/ 0 w 1376546"/>
                  <a:gd name="connsiteY0" fmla="*/ 66000 h 1446992"/>
                  <a:gd name="connsiteX1" fmla="*/ 1376546 w 1376546"/>
                  <a:gd name="connsiteY1" fmla="*/ 0 h 1446992"/>
                  <a:gd name="connsiteX2" fmla="*/ 1372273 w 1376546"/>
                  <a:gd name="connsiteY2" fmla="*/ 1317264 h 1446992"/>
                  <a:gd name="connsiteX3" fmla="*/ 1148541 w 1376546"/>
                  <a:gd name="connsiteY3" fmla="*/ 1446992 h 1446992"/>
                  <a:gd name="connsiteX4" fmla="*/ 236551 w 1376546"/>
                  <a:gd name="connsiteY4" fmla="*/ 1446992 h 1446992"/>
                  <a:gd name="connsiteX5" fmla="*/ 8546 w 1376546"/>
                  <a:gd name="connsiteY5" fmla="*/ 1334355 h 1446992"/>
                  <a:gd name="connsiteX6" fmla="*/ 0 w 1376546"/>
                  <a:gd name="connsiteY6" fmla="*/ 66000 h 1446992"/>
                  <a:gd name="connsiteX0" fmla="*/ 0 w 1376546"/>
                  <a:gd name="connsiteY0" fmla="*/ 113878 h 1494870"/>
                  <a:gd name="connsiteX1" fmla="*/ 1376546 w 1376546"/>
                  <a:gd name="connsiteY1" fmla="*/ 0 h 1494870"/>
                  <a:gd name="connsiteX2" fmla="*/ 1372273 w 1376546"/>
                  <a:gd name="connsiteY2" fmla="*/ 1365142 h 1494870"/>
                  <a:gd name="connsiteX3" fmla="*/ 1148541 w 1376546"/>
                  <a:gd name="connsiteY3" fmla="*/ 1494870 h 1494870"/>
                  <a:gd name="connsiteX4" fmla="*/ 236551 w 1376546"/>
                  <a:gd name="connsiteY4" fmla="*/ 1494870 h 1494870"/>
                  <a:gd name="connsiteX5" fmla="*/ 8546 w 1376546"/>
                  <a:gd name="connsiteY5" fmla="*/ 1382233 h 1494870"/>
                  <a:gd name="connsiteX6" fmla="*/ 0 w 1376546"/>
                  <a:gd name="connsiteY6" fmla="*/ 113878 h 1494870"/>
                  <a:gd name="connsiteX0" fmla="*/ 0 w 1376546"/>
                  <a:gd name="connsiteY0" fmla="*/ 136222 h 1494870"/>
                  <a:gd name="connsiteX1" fmla="*/ 1376546 w 1376546"/>
                  <a:gd name="connsiteY1" fmla="*/ 0 h 1494870"/>
                  <a:gd name="connsiteX2" fmla="*/ 1372273 w 1376546"/>
                  <a:gd name="connsiteY2" fmla="*/ 1365142 h 1494870"/>
                  <a:gd name="connsiteX3" fmla="*/ 1148541 w 1376546"/>
                  <a:gd name="connsiteY3" fmla="*/ 1494870 h 1494870"/>
                  <a:gd name="connsiteX4" fmla="*/ 236551 w 1376546"/>
                  <a:gd name="connsiteY4" fmla="*/ 1494870 h 1494870"/>
                  <a:gd name="connsiteX5" fmla="*/ 8546 w 1376546"/>
                  <a:gd name="connsiteY5" fmla="*/ 1382233 h 1494870"/>
                  <a:gd name="connsiteX6" fmla="*/ 0 w 1376546"/>
                  <a:gd name="connsiteY6" fmla="*/ 136222 h 1494870"/>
                  <a:gd name="connsiteX0" fmla="*/ 0 w 1475981"/>
                  <a:gd name="connsiteY0" fmla="*/ 150682 h 1509330"/>
                  <a:gd name="connsiteX1" fmla="*/ 1376546 w 1475981"/>
                  <a:gd name="connsiteY1" fmla="*/ 14460 h 1509330"/>
                  <a:gd name="connsiteX2" fmla="*/ 1368369 w 1475981"/>
                  <a:gd name="connsiteY2" fmla="*/ 158379 h 1509330"/>
                  <a:gd name="connsiteX3" fmla="*/ 1372273 w 1475981"/>
                  <a:gd name="connsiteY3" fmla="*/ 1379602 h 1509330"/>
                  <a:gd name="connsiteX4" fmla="*/ 1148541 w 1475981"/>
                  <a:gd name="connsiteY4" fmla="*/ 1509330 h 1509330"/>
                  <a:gd name="connsiteX5" fmla="*/ 236551 w 1475981"/>
                  <a:gd name="connsiteY5" fmla="*/ 1509330 h 1509330"/>
                  <a:gd name="connsiteX6" fmla="*/ 8546 w 1475981"/>
                  <a:gd name="connsiteY6" fmla="*/ 1396693 h 1509330"/>
                  <a:gd name="connsiteX7" fmla="*/ 0 w 1475981"/>
                  <a:gd name="connsiteY7" fmla="*/ 150682 h 1509330"/>
                  <a:gd name="connsiteX0" fmla="*/ 0 w 1387461"/>
                  <a:gd name="connsiteY0" fmla="*/ 144085 h 1502733"/>
                  <a:gd name="connsiteX1" fmla="*/ 1136795 w 1387461"/>
                  <a:gd name="connsiteY1" fmla="*/ 19073 h 1502733"/>
                  <a:gd name="connsiteX2" fmla="*/ 1368369 w 1387461"/>
                  <a:gd name="connsiteY2" fmla="*/ 151782 h 1502733"/>
                  <a:gd name="connsiteX3" fmla="*/ 1372273 w 1387461"/>
                  <a:gd name="connsiteY3" fmla="*/ 1373005 h 1502733"/>
                  <a:gd name="connsiteX4" fmla="*/ 1148541 w 1387461"/>
                  <a:gd name="connsiteY4" fmla="*/ 1502733 h 1502733"/>
                  <a:gd name="connsiteX5" fmla="*/ 236551 w 1387461"/>
                  <a:gd name="connsiteY5" fmla="*/ 1502733 h 1502733"/>
                  <a:gd name="connsiteX6" fmla="*/ 8546 w 1387461"/>
                  <a:gd name="connsiteY6" fmla="*/ 1390096 h 1502733"/>
                  <a:gd name="connsiteX7" fmla="*/ 0 w 1387461"/>
                  <a:gd name="connsiteY7" fmla="*/ 144085 h 1502733"/>
                  <a:gd name="connsiteX0" fmla="*/ 0 w 1387461"/>
                  <a:gd name="connsiteY0" fmla="*/ 126717 h 1485365"/>
                  <a:gd name="connsiteX1" fmla="*/ 1136795 w 1387461"/>
                  <a:gd name="connsiteY1" fmla="*/ 1705 h 1485365"/>
                  <a:gd name="connsiteX2" fmla="*/ 1368369 w 1387461"/>
                  <a:gd name="connsiteY2" fmla="*/ 134414 h 1485365"/>
                  <a:gd name="connsiteX3" fmla="*/ 1372273 w 1387461"/>
                  <a:gd name="connsiteY3" fmla="*/ 1355637 h 1485365"/>
                  <a:gd name="connsiteX4" fmla="*/ 1148541 w 1387461"/>
                  <a:gd name="connsiteY4" fmla="*/ 1485365 h 1485365"/>
                  <a:gd name="connsiteX5" fmla="*/ 236551 w 1387461"/>
                  <a:gd name="connsiteY5" fmla="*/ 1485365 h 1485365"/>
                  <a:gd name="connsiteX6" fmla="*/ 8546 w 1387461"/>
                  <a:gd name="connsiteY6" fmla="*/ 1372728 h 1485365"/>
                  <a:gd name="connsiteX7" fmla="*/ 0 w 1387461"/>
                  <a:gd name="connsiteY7" fmla="*/ 126717 h 1485365"/>
                  <a:gd name="connsiteX0" fmla="*/ 0 w 1387461"/>
                  <a:gd name="connsiteY0" fmla="*/ 153304 h 1511952"/>
                  <a:gd name="connsiteX1" fmla="*/ 1136795 w 1387461"/>
                  <a:gd name="connsiteY1" fmla="*/ 28292 h 1511952"/>
                  <a:gd name="connsiteX2" fmla="*/ 1368369 w 1387461"/>
                  <a:gd name="connsiteY2" fmla="*/ 161001 h 1511952"/>
                  <a:gd name="connsiteX3" fmla="*/ 1372273 w 1387461"/>
                  <a:gd name="connsiteY3" fmla="*/ 1382224 h 1511952"/>
                  <a:gd name="connsiteX4" fmla="*/ 1148541 w 1387461"/>
                  <a:gd name="connsiteY4" fmla="*/ 1511952 h 1511952"/>
                  <a:gd name="connsiteX5" fmla="*/ 236551 w 1387461"/>
                  <a:gd name="connsiteY5" fmla="*/ 1511952 h 1511952"/>
                  <a:gd name="connsiteX6" fmla="*/ 8546 w 1387461"/>
                  <a:gd name="connsiteY6" fmla="*/ 1399315 h 1511952"/>
                  <a:gd name="connsiteX7" fmla="*/ 0 w 1387461"/>
                  <a:gd name="connsiteY7" fmla="*/ 153304 h 1511952"/>
                  <a:gd name="connsiteX0" fmla="*/ 0 w 1387461"/>
                  <a:gd name="connsiteY0" fmla="*/ 150976 h 1509624"/>
                  <a:gd name="connsiteX1" fmla="*/ 1136795 w 1387461"/>
                  <a:gd name="connsiteY1" fmla="*/ 25964 h 1509624"/>
                  <a:gd name="connsiteX2" fmla="*/ 1368369 w 1387461"/>
                  <a:gd name="connsiteY2" fmla="*/ 158673 h 1509624"/>
                  <a:gd name="connsiteX3" fmla="*/ 1372273 w 1387461"/>
                  <a:gd name="connsiteY3" fmla="*/ 1379896 h 1509624"/>
                  <a:gd name="connsiteX4" fmla="*/ 1148541 w 1387461"/>
                  <a:gd name="connsiteY4" fmla="*/ 1509624 h 1509624"/>
                  <a:gd name="connsiteX5" fmla="*/ 236551 w 1387461"/>
                  <a:gd name="connsiteY5" fmla="*/ 1509624 h 1509624"/>
                  <a:gd name="connsiteX6" fmla="*/ 8546 w 1387461"/>
                  <a:gd name="connsiteY6" fmla="*/ 1396987 h 1509624"/>
                  <a:gd name="connsiteX7" fmla="*/ 0 w 1387461"/>
                  <a:gd name="connsiteY7" fmla="*/ 150976 h 1509624"/>
                  <a:gd name="connsiteX0" fmla="*/ 0 w 1387461"/>
                  <a:gd name="connsiteY0" fmla="*/ 149177 h 1507825"/>
                  <a:gd name="connsiteX1" fmla="*/ 1136795 w 1387461"/>
                  <a:gd name="connsiteY1" fmla="*/ 24165 h 1507825"/>
                  <a:gd name="connsiteX2" fmla="*/ 1368369 w 1387461"/>
                  <a:gd name="connsiteY2" fmla="*/ 156874 h 1507825"/>
                  <a:gd name="connsiteX3" fmla="*/ 1372273 w 1387461"/>
                  <a:gd name="connsiteY3" fmla="*/ 1378097 h 1507825"/>
                  <a:gd name="connsiteX4" fmla="*/ 1148541 w 1387461"/>
                  <a:gd name="connsiteY4" fmla="*/ 1507825 h 1507825"/>
                  <a:gd name="connsiteX5" fmla="*/ 236551 w 1387461"/>
                  <a:gd name="connsiteY5" fmla="*/ 1507825 h 1507825"/>
                  <a:gd name="connsiteX6" fmla="*/ 8546 w 1387461"/>
                  <a:gd name="connsiteY6" fmla="*/ 1395188 h 1507825"/>
                  <a:gd name="connsiteX7" fmla="*/ 0 w 1387461"/>
                  <a:gd name="connsiteY7" fmla="*/ 149177 h 150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7461" h="1507825">
                    <a:moveTo>
                      <a:pt x="0" y="149177"/>
                    </a:moveTo>
                    <a:lnTo>
                      <a:pt x="1136795" y="24165"/>
                    </a:lnTo>
                    <a:cubicBezTo>
                      <a:pt x="1286797" y="8633"/>
                      <a:pt x="1346779" y="-65045"/>
                      <a:pt x="1368369" y="156874"/>
                    </a:cubicBezTo>
                    <a:cubicBezTo>
                      <a:pt x="1367657" y="384398"/>
                      <a:pt x="1408911" y="1152939"/>
                      <a:pt x="1372273" y="1378097"/>
                    </a:cubicBezTo>
                    <a:cubicBezTo>
                      <a:pt x="1372273" y="1504021"/>
                      <a:pt x="1274465" y="1507825"/>
                      <a:pt x="1148541" y="1507825"/>
                    </a:cubicBezTo>
                    <a:lnTo>
                      <a:pt x="236551" y="1507825"/>
                    </a:lnTo>
                    <a:cubicBezTo>
                      <a:pt x="110627" y="1507825"/>
                      <a:pt x="12819" y="1504021"/>
                      <a:pt x="8546" y="1395188"/>
                    </a:cubicBezTo>
                    <a:cubicBezTo>
                      <a:pt x="7122" y="982373"/>
                      <a:pt x="1424" y="561992"/>
                      <a:pt x="0" y="149177"/>
                    </a:cubicBezTo>
                    <a:close/>
                  </a:path>
                </a:pathLst>
              </a:custGeom>
              <a:solidFill>
                <a:srgbClr val="F5F5F5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635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4" name="角丸四角形 163">
                <a:extLst>
                  <a:ext uri="{FF2B5EF4-FFF2-40B4-BE49-F238E27FC236}">
                    <a16:creationId xmlns:a16="http://schemas.microsoft.com/office/drawing/2014/main" id="{7FD2A854-3CAC-E443-8C55-F4661BD2D4CD}"/>
                  </a:ext>
                </a:extLst>
              </p:cNvPr>
              <p:cNvSpPr/>
              <p:nvPr/>
            </p:nvSpPr>
            <p:spPr>
              <a:xfrm>
                <a:off x="3168689" y="2595058"/>
                <a:ext cx="1260000" cy="1260000"/>
              </a:xfrm>
              <a:prstGeom prst="roundRect">
                <a:avLst>
                  <a:gd name="adj" fmla="val 10209"/>
                </a:avLst>
              </a:prstGeom>
              <a:solidFill>
                <a:srgbClr val="FFFFFF"/>
              </a:solidFill>
              <a:ln w="3175">
                <a:solidFill>
                  <a:srgbClr val="D6D6D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5" name="正方形/長方形 164">
                <a:extLst>
                  <a:ext uri="{FF2B5EF4-FFF2-40B4-BE49-F238E27FC236}">
                    <a16:creationId xmlns:a16="http://schemas.microsoft.com/office/drawing/2014/main" id="{40EB1139-E342-0142-AEAB-44D684F63FD0}"/>
                  </a:ext>
                </a:extLst>
              </p:cNvPr>
              <p:cNvSpPr/>
              <p:nvPr/>
            </p:nvSpPr>
            <p:spPr>
              <a:xfrm>
                <a:off x="3228181" y="3571897"/>
                <a:ext cx="1152000" cy="251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ja-JP" altLang="en-US" sz="300">
                    <a:solidFill>
                      <a:srgbClr val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朝ごはん</a:t>
                </a:r>
              </a:p>
            </p:txBody>
          </p:sp>
          <p:sp>
            <p:nvSpPr>
              <p:cNvPr id="166" name="正方形/長方形 165">
                <a:extLst>
                  <a:ext uri="{FF2B5EF4-FFF2-40B4-BE49-F238E27FC236}">
                    <a16:creationId xmlns:a16="http://schemas.microsoft.com/office/drawing/2014/main" id="{4A5BAE6B-37E3-914C-B566-317F5340FC19}"/>
                  </a:ext>
                </a:extLst>
              </p:cNvPr>
              <p:cNvSpPr/>
              <p:nvPr/>
            </p:nvSpPr>
            <p:spPr>
              <a:xfrm>
                <a:off x="3226983" y="2647337"/>
                <a:ext cx="1152000" cy="9000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67" name="角丸四角形 6">
                <a:extLst>
                  <a:ext uri="{FF2B5EF4-FFF2-40B4-BE49-F238E27FC236}">
                    <a16:creationId xmlns:a16="http://schemas.microsoft.com/office/drawing/2014/main" id="{D73B268D-C656-3C42-850E-024EA5A2B418}"/>
                  </a:ext>
                </a:extLst>
              </p:cNvPr>
              <p:cNvSpPr/>
              <p:nvPr/>
            </p:nvSpPr>
            <p:spPr>
              <a:xfrm>
                <a:off x="3113108" y="2269440"/>
                <a:ext cx="1406019" cy="274312"/>
              </a:xfrm>
              <a:custGeom>
                <a:avLst/>
                <a:gdLst>
                  <a:gd name="connsiteX0" fmla="*/ 0 w 1368000"/>
                  <a:gd name="connsiteY0" fmla="*/ 83656 h 266463"/>
                  <a:gd name="connsiteX1" fmla="*/ 83656 w 1368000"/>
                  <a:gd name="connsiteY1" fmla="*/ 0 h 266463"/>
                  <a:gd name="connsiteX2" fmla="*/ 1284344 w 1368000"/>
                  <a:gd name="connsiteY2" fmla="*/ 0 h 266463"/>
                  <a:gd name="connsiteX3" fmla="*/ 1368000 w 1368000"/>
                  <a:gd name="connsiteY3" fmla="*/ 83656 h 266463"/>
                  <a:gd name="connsiteX4" fmla="*/ 1368000 w 1368000"/>
                  <a:gd name="connsiteY4" fmla="*/ 182807 h 266463"/>
                  <a:gd name="connsiteX5" fmla="*/ 1284344 w 1368000"/>
                  <a:gd name="connsiteY5" fmla="*/ 266463 h 266463"/>
                  <a:gd name="connsiteX6" fmla="*/ 83656 w 1368000"/>
                  <a:gd name="connsiteY6" fmla="*/ 266463 h 266463"/>
                  <a:gd name="connsiteX7" fmla="*/ 0 w 1368000"/>
                  <a:gd name="connsiteY7" fmla="*/ 182807 h 266463"/>
                  <a:gd name="connsiteX8" fmla="*/ 0 w 1368000"/>
                  <a:gd name="connsiteY8" fmla="*/ 83656 h 266463"/>
                  <a:gd name="connsiteX0" fmla="*/ 0 w 1368000"/>
                  <a:gd name="connsiteY0" fmla="*/ 83656 h 266463"/>
                  <a:gd name="connsiteX1" fmla="*/ 83656 w 1368000"/>
                  <a:gd name="connsiteY1" fmla="*/ 0 h 266463"/>
                  <a:gd name="connsiteX2" fmla="*/ 1284344 w 1368000"/>
                  <a:gd name="connsiteY2" fmla="*/ 0 h 266463"/>
                  <a:gd name="connsiteX3" fmla="*/ 1368000 w 1368000"/>
                  <a:gd name="connsiteY3" fmla="*/ 83656 h 266463"/>
                  <a:gd name="connsiteX4" fmla="*/ 1284344 w 1368000"/>
                  <a:gd name="connsiteY4" fmla="*/ 266463 h 266463"/>
                  <a:gd name="connsiteX5" fmla="*/ 83656 w 1368000"/>
                  <a:gd name="connsiteY5" fmla="*/ 266463 h 266463"/>
                  <a:gd name="connsiteX6" fmla="*/ 0 w 1368000"/>
                  <a:gd name="connsiteY6" fmla="*/ 182807 h 266463"/>
                  <a:gd name="connsiteX7" fmla="*/ 0 w 1368000"/>
                  <a:gd name="connsiteY7" fmla="*/ 83656 h 266463"/>
                  <a:gd name="connsiteX0" fmla="*/ 0 w 1370682"/>
                  <a:gd name="connsiteY0" fmla="*/ 83656 h 266463"/>
                  <a:gd name="connsiteX1" fmla="*/ 83656 w 1370682"/>
                  <a:gd name="connsiteY1" fmla="*/ 0 h 266463"/>
                  <a:gd name="connsiteX2" fmla="*/ 1284344 w 1370682"/>
                  <a:gd name="connsiteY2" fmla="*/ 0 h 266463"/>
                  <a:gd name="connsiteX3" fmla="*/ 1368000 w 1370682"/>
                  <a:gd name="connsiteY3" fmla="*/ 83656 h 266463"/>
                  <a:gd name="connsiteX4" fmla="*/ 1370682 w 1370682"/>
                  <a:gd name="connsiteY4" fmla="*/ 266463 h 266463"/>
                  <a:gd name="connsiteX5" fmla="*/ 83656 w 1370682"/>
                  <a:gd name="connsiteY5" fmla="*/ 266463 h 266463"/>
                  <a:gd name="connsiteX6" fmla="*/ 0 w 1370682"/>
                  <a:gd name="connsiteY6" fmla="*/ 182807 h 266463"/>
                  <a:gd name="connsiteX7" fmla="*/ 0 w 1370682"/>
                  <a:gd name="connsiteY7" fmla="*/ 83656 h 266463"/>
                  <a:gd name="connsiteX0" fmla="*/ 7848 w 1378530"/>
                  <a:gd name="connsiteY0" fmla="*/ 83656 h 283261"/>
                  <a:gd name="connsiteX1" fmla="*/ 91504 w 1378530"/>
                  <a:gd name="connsiteY1" fmla="*/ 0 h 283261"/>
                  <a:gd name="connsiteX2" fmla="*/ 1292192 w 1378530"/>
                  <a:gd name="connsiteY2" fmla="*/ 0 h 283261"/>
                  <a:gd name="connsiteX3" fmla="*/ 1375848 w 1378530"/>
                  <a:gd name="connsiteY3" fmla="*/ 83656 h 283261"/>
                  <a:gd name="connsiteX4" fmla="*/ 1378530 w 1378530"/>
                  <a:gd name="connsiteY4" fmla="*/ 266463 h 283261"/>
                  <a:gd name="connsiteX5" fmla="*/ 91504 w 1378530"/>
                  <a:gd name="connsiteY5" fmla="*/ 266463 h 283261"/>
                  <a:gd name="connsiteX6" fmla="*/ 0 w 1378530"/>
                  <a:gd name="connsiteY6" fmla="*/ 261296 h 283261"/>
                  <a:gd name="connsiteX7" fmla="*/ 7848 w 1378530"/>
                  <a:gd name="connsiteY7" fmla="*/ 83656 h 283261"/>
                  <a:gd name="connsiteX0" fmla="*/ 45245 w 1415927"/>
                  <a:gd name="connsiteY0" fmla="*/ 83656 h 266463"/>
                  <a:gd name="connsiteX1" fmla="*/ 128901 w 1415927"/>
                  <a:gd name="connsiteY1" fmla="*/ 0 h 266463"/>
                  <a:gd name="connsiteX2" fmla="*/ 1329589 w 1415927"/>
                  <a:gd name="connsiteY2" fmla="*/ 0 h 266463"/>
                  <a:gd name="connsiteX3" fmla="*/ 1413245 w 1415927"/>
                  <a:gd name="connsiteY3" fmla="*/ 83656 h 266463"/>
                  <a:gd name="connsiteX4" fmla="*/ 1415927 w 1415927"/>
                  <a:gd name="connsiteY4" fmla="*/ 266463 h 266463"/>
                  <a:gd name="connsiteX5" fmla="*/ 128901 w 1415927"/>
                  <a:gd name="connsiteY5" fmla="*/ 266463 h 266463"/>
                  <a:gd name="connsiteX6" fmla="*/ 45245 w 1415927"/>
                  <a:gd name="connsiteY6" fmla="*/ 83656 h 266463"/>
                  <a:gd name="connsiteX0" fmla="*/ 115356 w 1486038"/>
                  <a:gd name="connsiteY0" fmla="*/ 83656 h 274312"/>
                  <a:gd name="connsiteX1" fmla="*/ 199012 w 1486038"/>
                  <a:gd name="connsiteY1" fmla="*/ 0 h 274312"/>
                  <a:gd name="connsiteX2" fmla="*/ 1399700 w 1486038"/>
                  <a:gd name="connsiteY2" fmla="*/ 0 h 274312"/>
                  <a:gd name="connsiteX3" fmla="*/ 1483356 w 1486038"/>
                  <a:gd name="connsiteY3" fmla="*/ 83656 h 274312"/>
                  <a:gd name="connsiteX4" fmla="*/ 1486038 w 1486038"/>
                  <a:gd name="connsiteY4" fmla="*/ 266463 h 274312"/>
                  <a:gd name="connsiteX5" fmla="*/ 96976 w 1486038"/>
                  <a:gd name="connsiteY5" fmla="*/ 274312 h 274312"/>
                  <a:gd name="connsiteX6" fmla="*/ 115356 w 1486038"/>
                  <a:gd name="connsiteY6" fmla="*/ 83656 h 274312"/>
                  <a:gd name="connsiteX0" fmla="*/ 18407 w 1389089"/>
                  <a:gd name="connsiteY0" fmla="*/ 83656 h 274312"/>
                  <a:gd name="connsiteX1" fmla="*/ 102063 w 1389089"/>
                  <a:gd name="connsiteY1" fmla="*/ 0 h 274312"/>
                  <a:gd name="connsiteX2" fmla="*/ 1302751 w 1389089"/>
                  <a:gd name="connsiteY2" fmla="*/ 0 h 274312"/>
                  <a:gd name="connsiteX3" fmla="*/ 1386407 w 1389089"/>
                  <a:gd name="connsiteY3" fmla="*/ 83656 h 274312"/>
                  <a:gd name="connsiteX4" fmla="*/ 1389089 w 1389089"/>
                  <a:gd name="connsiteY4" fmla="*/ 266463 h 274312"/>
                  <a:gd name="connsiteX5" fmla="*/ 27 w 1389089"/>
                  <a:gd name="connsiteY5" fmla="*/ 274312 h 274312"/>
                  <a:gd name="connsiteX6" fmla="*/ 18407 w 1389089"/>
                  <a:gd name="connsiteY6" fmla="*/ 83656 h 274312"/>
                  <a:gd name="connsiteX0" fmla="*/ 14488 w 1385170"/>
                  <a:gd name="connsiteY0" fmla="*/ 83656 h 270387"/>
                  <a:gd name="connsiteX1" fmla="*/ 98144 w 1385170"/>
                  <a:gd name="connsiteY1" fmla="*/ 0 h 270387"/>
                  <a:gd name="connsiteX2" fmla="*/ 1298832 w 1385170"/>
                  <a:gd name="connsiteY2" fmla="*/ 0 h 270387"/>
                  <a:gd name="connsiteX3" fmla="*/ 1382488 w 1385170"/>
                  <a:gd name="connsiteY3" fmla="*/ 83656 h 270387"/>
                  <a:gd name="connsiteX4" fmla="*/ 1385170 w 1385170"/>
                  <a:gd name="connsiteY4" fmla="*/ 266463 h 270387"/>
                  <a:gd name="connsiteX5" fmla="*/ 33 w 1385170"/>
                  <a:gd name="connsiteY5" fmla="*/ 270387 h 270387"/>
                  <a:gd name="connsiteX6" fmla="*/ 14488 w 1385170"/>
                  <a:gd name="connsiteY6" fmla="*/ 83656 h 270387"/>
                  <a:gd name="connsiteX0" fmla="*/ 53710 w 1385147"/>
                  <a:gd name="connsiteY0" fmla="*/ 95429 h 270387"/>
                  <a:gd name="connsiteX1" fmla="*/ 98121 w 1385147"/>
                  <a:gd name="connsiteY1" fmla="*/ 0 h 270387"/>
                  <a:gd name="connsiteX2" fmla="*/ 1298809 w 1385147"/>
                  <a:gd name="connsiteY2" fmla="*/ 0 h 270387"/>
                  <a:gd name="connsiteX3" fmla="*/ 1382465 w 1385147"/>
                  <a:gd name="connsiteY3" fmla="*/ 83656 h 270387"/>
                  <a:gd name="connsiteX4" fmla="*/ 1385147 w 1385147"/>
                  <a:gd name="connsiteY4" fmla="*/ 266463 h 270387"/>
                  <a:gd name="connsiteX5" fmla="*/ 10 w 1385147"/>
                  <a:gd name="connsiteY5" fmla="*/ 270387 h 270387"/>
                  <a:gd name="connsiteX6" fmla="*/ 53710 w 1385147"/>
                  <a:gd name="connsiteY6" fmla="*/ 95429 h 270387"/>
                  <a:gd name="connsiteX0" fmla="*/ 54496 w 1385933"/>
                  <a:gd name="connsiteY0" fmla="*/ 95429 h 270387"/>
                  <a:gd name="connsiteX1" fmla="*/ 98907 w 1385933"/>
                  <a:gd name="connsiteY1" fmla="*/ 0 h 270387"/>
                  <a:gd name="connsiteX2" fmla="*/ 1299595 w 1385933"/>
                  <a:gd name="connsiteY2" fmla="*/ 0 h 270387"/>
                  <a:gd name="connsiteX3" fmla="*/ 1383251 w 1385933"/>
                  <a:gd name="connsiteY3" fmla="*/ 83656 h 270387"/>
                  <a:gd name="connsiteX4" fmla="*/ 1385933 w 1385933"/>
                  <a:gd name="connsiteY4" fmla="*/ 266463 h 270387"/>
                  <a:gd name="connsiteX5" fmla="*/ 796 w 1385933"/>
                  <a:gd name="connsiteY5" fmla="*/ 270387 h 270387"/>
                  <a:gd name="connsiteX6" fmla="*/ 54496 w 1385933"/>
                  <a:gd name="connsiteY6" fmla="*/ 95429 h 270387"/>
                  <a:gd name="connsiteX0" fmla="*/ 54496 w 1422495"/>
                  <a:gd name="connsiteY0" fmla="*/ 95429 h 270387"/>
                  <a:gd name="connsiteX1" fmla="*/ 98907 w 1422495"/>
                  <a:gd name="connsiteY1" fmla="*/ 0 h 270387"/>
                  <a:gd name="connsiteX2" fmla="*/ 1299595 w 1422495"/>
                  <a:gd name="connsiteY2" fmla="*/ 0 h 270387"/>
                  <a:gd name="connsiteX3" fmla="*/ 1422495 w 1422495"/>
                  <a:gd name="connsiteY3" fmla="*/ 83656 h 270387"/>
                  <a:gd name="connsiteX4" fmla="*/ 1385933 w 1422495"/>
                  <a:gd name="connsiteY4" fmla="*/ 266463 h 270387"/>
                  <a:gd name="connsiteX5" fmla="*/ 796 w 1422495"/>
                  <a:gd name="connsiteY5" fmla="*/ 270387 h 270387"/>
                  <a:gd name="connsiteX6" fmla="*/ 54496 w 1422495"/>
                  <a:gd name="connsiteY6" fmla="*/ 95429 h 270387"/>
                  <a:gd name="connsiteX0" fmla="*/ 54496 w 1426420"/>
                  <a:gd name="connsiteY0" fmla="*/ 95429 h 270387"/>
                  <a:gd name="connsiteX1" fmla="*/ 98907 w 1426420"/>
                  <a:gd name="connsiteY1" fmla="*/ 0 h 270387"/>
                  <a:gd name="connsiteX2" fmla="*/ 1299595 w 1426420"/>
                  <a:gd name="connsiteY2" fmla="*/ 0 h 270387"/>
                  <a:gd name="connsiteX3" fmla="*/ 1426420 w 1426420"/>
                  <a:gd name="connsiteY3" fmla="*/ 48336 h 270387"/>
                  <a:gd name="connsiteX4" fmla="*/ 1385933 w 1426420"/>
                  <a:gd name="connsiteY4" fmla="*/ 266463 h 270387"/>
                  <a:gd name="connsiteX5" fmla="*/ 796 w 1426420"/>
                  <a:gd name="connsiteY5" fmla="*/ 270387 h 270387"/>
                  <a:gd name="connsiteX6" fmla="*/ 54496 w 1426420"/>
                  <a:gd name="connsiteY6" fmla="*/ 95429 h 270387"/>
                  <a:gd name="connsiteX0" fmla="*/ 54496 w 1426420"/>
                  <a:gd name="connsiteY0" fmla="*/ 95429 h 270387"/>
                  <a:gd name="connsiteX1" fmla="*/ 98907 w 1426420"/>
                  <a:gd name="connsiteY1" fmla="*/ 0 h 270387"/>
                  <a:gd name="connsiteX2" fmla="*/ 1299595 w 1426420"/>
                  <a:gd name="connsiteY2" fmla="*/ 0 h 270387"/>
                  <a:gd name="connsiteX3" fmla="*/ 1426420 w 1426420"/>
                  <a:gd name="connsiteY3" fmla="*/ 64034 h 270387"/>
                  <a:gd name="connsiteX4" fmla="*/ 1385933 w 1426420"/>
                  <a:gd name="connsiteY4" fmla="*/ 266463 h 270387"/>
                  <a:gd name="connsiteX5" fmla="*/ 796 w 1426420"/>
                  <a:gd name="connsiteY5" fmla="*/ 270387 h 270387"/>
                  <a:gd name="connsiteX6" fmla="*/ 54496 w 1426420"/>
                  <a:gd name="connsiteY6" fmla="*/ 95429 h 270387"/>
                  <a:gd name="connsiteX0" fmla="*/ 54496 w 1426420"/>
                  <a:gd name="connsiteY0" fmla="*/ 99354 h 274312"/>
                  <a:gd name="connsiteX1" fmla="*/ 157774 w 1426420"/>
                  <a:gd name="connsiteY1" fmla="*/ 0 h 274312"/>
                  <a:gd name="connsiteX2" fmla="*/ 1299595 w 1426420"/>
                  <a:gd name="connsiteY2" fmla="*/ 3925 h 274312"/>
                  <a:gd name="connsiteX3" fmla="*/ 1426420 w 1426420"/>
                  <a:gd name="connsiteY3" fmla="*/ 67959 h 274312"/>
                  <a:gd name="connsiteX4" fmla="*/ 1385933 w 1426420"/>
                  <a:gd name="connsiteY4" fmla="*/ 270388 h 274312"/>
                  <a:gd name="connsiteX5" fmla="*/ 796 w 1426420"/>
                  <a:gd name="connsiteY5" fmla="*/ 274312 h 274312"/>
                  <a:gd name="connsiteX6" fmla="*/ 54496 w 1426420"/>
                  <a:gd name="connsiteY6" fmla="*/ 99354 h 274312"/>
                  <a:gd name="connsiteX0" fmla="*/ 53700 w 1425624"/>
                  <a:gd name="connsiteY0" fmla="*/ 99354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53700 w 1425624"/>
                  <a:gd name="connsiteY6" fmla="*/ 99354 h 274312"/>
                  <a:gd name="connsiteX0" fmla="*/ 112567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112567 w 1425624"/>
                  <a:gd name="connsiteY6" fmla="*/ 95430 h 274312"/>
                  <a:gd name="connsiteX0" fmla="*/ 112567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112567 w 1425624"/>
                  <a:gd name="connsiteY6" fmla="*/ 95430 h 274312"/>
                  <a:gd name="connsiteX0" fmla="*/ 85096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5096 w 1425624"/>
                  <a:gd name="connsiteY6" fmla="*/ 95430 h 274312"/>
                  <a:gd name="connsiteX0" fmla="*/ 85096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5096 w 1425624"/>
                  <a:gd name="connsiteY6" fmla="*/ 95430 h 274312"/>
                  <a:gd name="connsiteX0" fmla="*/ 81171 w 1425624"/>
                  <a:gd name="connsiteY0" fmla="*/ 52261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1171 w 1425624"/>
                  <a:gd name="connsiteY6" fmla="*/ 52261 h 27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5624" h="274312">
                    <a:moveTo>
                      <a:pt x="81171" y="52261"/>
                    </a:moveTo>
                    <a:cubicBezTo>
                      <a:pt x="104718" y="6059"/>
                      <a:pt x="110776" y="0"/>
                      <a:pt x="156978" y="0"/>
                    </a:cubicBezTo>
                    <a:lnTo>
                      <a:pt x="1298799" y="3925"/>
                    </a:lnTo>
                    <a:cubicBezTo>
                      <a:pt x="1345001" y="3925"/>
                      <a:pt x="1425624" y="21757"/>
                      <a:pt x="1425624" y="67959"/>
                    </a:cubicBezTo>
                    <a:lnTo>
                      <a:pt x="1385137" y="270388"/>
                    </a:lnTo>
                    <a:lnTo>
                      <a:pt x="0" y="274312"/>
                    </a:lnTo>
                    <a:cubicBezTo>
                      <a:pt x="14870" y="192826"/>
                      <a:pt x="53700" y="100596"/>
                      <a:pt x="81171" y="522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6350" dir="150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74" name="グループ化 173">
              <a:extLst>
                <a:ext uri="{FF2B5EF4-FFF2-40B4-BE49-F238E27FC236}">
                  <a16:creationId xmlns:a16="http://schemas.microsoft.com/office/drawing/2014/main" id="{8106638A-DFF4-9040-8571-ACD52EF0758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372556" y="5129333"/>
              <a:ext cx="281633" cy="324000"/>
              <a:chOff x="3108846" y="2269440"/>
              <a:chExt cx="1410281" cy="1622417"/>
            </a:xfrm>
          </p:grpSpPr>
          <p:sp>
            <p:nvSpPr>
              <p:cNvPr id="175" name="角丸四角形 2">
                <a:extLst>
                  <a:ext uri="{FF2B5EF4-FFF2-40B4-BE49-F238E27FC236}">
                    <a16:creationId xmlns:a16="http://schemas.microsoft.com/office/drawing/2014/main" id="{F0BE5B58-0FE2-E940-9140-85A9F337C534}"/>
                  </a:ext>
                </a:extLst>
              </p:cNvPr>
              <p:cNvSpPr/>
              <p:nvPr/>
            </p:nvSpPr>
            <p:spPr>
              <a:xfrm>
                <a:off x="3108846" y="2392010"/>
                <a:ext cx="1387461" cy="1499847"/>
              </a:xfrm>
              <a:custGeom>
                <a:avLst/>
                <a:gdLst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8000 w 1368000"/>
                  <a:gd name="connsiteY4" fmla="*/ 1427994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85362"/>
                  <a:gd name="connsiteX1" fmla="*/ 228005 w 1368000"/>
                  <a:gd name="connsiteY1" fmla="*/ 0 h 1685362"/>
                  <a:gd name="connsiteX2" fmla="*/ 1139995 w 1368000"/>
                  <a:gd name="connsiteY2" fmla="*/ 0 h 1685362"/>
                  <a:gd name="connsiteX3" fmla="*/ 1368000 w 1368000"/>
                  <a:gd name="connsiteY3" fmla="*/ 228005 h 1685362"/>
                  <a:gd name="connsiteX4" fmla="*/ 1363727 w 1368000"/>
                  <a:gd name="connsiteY4" fmla="*/ 1526271 h 1685362"/>
                  <a:gd name="connsiteX5" fmla="*/ 1139995 w 1368000"/>
                  <a:gd name="connsiteY5" fmla="*/ 1655999 h 1685362"/>
                  <a:gd name="connsiteX6" fmla="*/ 228005 w 1368000"/>
                  <a:gd name="connsiteY6" fmla="*/ 1655999 h 1685362"/>
                  <a:gd name="connsiteX7" fmla="*/ 0 w 1368000"/>
                  <a:gd name="connsiteY7" fmla="*/ 1543362 h 1685362"/>
                  <a:gd name="connsiteX8" fmla="*/ 0 w 1368000"/>
                  <a:gd name="connsiteY8" fmla="*/ 228005 h 1685362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543362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543362 h 1655999"/>
                  <a:gd name="connsiteX8" fmla="*/ 0 w 1368000"/>
                  <a:gd name="connsiteY8" fmla="*/ 228005 h 1655999"/>
                  <a:gd name="connsiteX0" fmla="*/ 0 w 1368000"/>
                  <a:gd name="connsiteY0" fmla="*/ 229006 h 1657000"/>
                  <a:gd name="connsiteX1" fmla="*/ 1139995 w 1368000"/>
                  <a:gd name="connsiteY1" fmla="*/ 1001 h 1657000"/>
                  <a:gd name="connsiteX2" fmla="*/ 1368000 w 1368000"/>
                  <a:gd name="connsiteY2" fmla="*/ 229006 h 1657000"/>
                  <a:gd name="connsiteX3" fmla="*/ 1363727 w 1368000"/>
                  <a:gd name="connsiteY3" fmla="*/ 1527272 h 1657000"/>
                  <a:gd name="connsiteX4" fmla="*/ 1139995 w 1368000"/>
                  <a:gd name="connsiteY4" fmla="*/ 1657000 h 1657000"/>
                  <a:gd name="connsiteX5" fmla="*/ 228005 w 1368000"/>
                  <a:gd name="connsiteY5" fmla="*/ 1657000 h 1657000"/>
                  <a:gd name="connsiteX6" fmla="*/ 0 w 1368000"/>
                  <a:gd name="connsiteY6" fmla="*/ 1544363 h 1657000"/>
                  <a:gd name="connsiteX7" fmla="*/ 0 w 1368000"/>
                  <a:gd name="connsiteY7" fmla="*/ 229006 h 1657000"/>
                  <a:gd name="connsiteX0" fmla="*/ 0 w 1368000"/>
                  <a:gd name="connsiteY0" fmla="*/ 163354 h 1591348"/>
                  <a:gd name="connsiteX1" fmla="*/ 1368000 w 1368000"/>
                  <a:gd name="connsiteY1" fmla="*/ 163354 h 1591348"/>
                  <a:gd name="connsiteX2" fmla="*/ 1363727 w 1368000"/>
                  <a:gd name="connsiteY2" fmla="*/ 1461620 h 1591348"/>
                  <a:gd name="connsiteX3" fmla="*/ 1139995 w 1368000"/>
                  <a:gd name="connsiteY3" fmla="*/ 1591348 h 1591348"/>
                  <a:gd name="connsiteX4" fmla="*/ 228005 w 1368000"/>
                  <a:gd name="connsiteY4" fmla="*/ 1591348 h 1591348"/>
                  <a:gd name="connsiteX5" fmla="*/ 0 w 1368000"/>
                  <a:gd name="connsiteY5" fmla="*/ 1478711 h 1591348"/>
                  <a:gd name="connsiteX6" fmla="*/ 0 w 1368000"/>
                  <a:gd name="connsiteY6" fmla="*/ 163354 h 1591348"/>
                  <a:gd name="connsiteX0" fmla="*/ 0 w 1372273"/>
                  <a:gd name="connsiteY0" fmla="*/ 206623 h 1557705"/>
                  <a:gd name="connsiteX1" fmla="*/ 1372273 w 1372273"/>
                  <a:gd name="connsiteY1" fmla="*/ 129711 h 1557705"/>
                  <a:gd name="connsiteX2" fmla="*/ 1368000 w 1372273"/>
                  <a:gd name="connsiteY2" fmla="*/ 1427977 h 1557705"/>
                  <a:gd name="connsiteX3" fmla="*/ 1144268 w 1372273"/>
                  <a:gd name="connsiteY3" fmla="*/ 1557705 h 1557705"/>
                  <a:gd name="connsiteX4" fmla="*/ 232278 w 1372273"/>
                  <a:gd name="connsiteY4" fmla="*/ 1557705 h 1557705"/>
                  <a:gd name="connsiteX5" fmla="*/ 4273 w 1372273"/>
                  <a:gd name="connsiteY5" fmla="*/ 1445068 h 1557705"/>
                  <a:gd name="connsiteX6" fmla="*/ 0 w 1372273"/>
                  <a:gd name="connsiteY6" fmla="*/ 206623 h 1557705"/>
                  <a:gd name="connsiteX0" fmla="*/ 0 w 1372273"/>
                  <a:gd name="connsiteY0" fmla="*/ 157416 h 1508498"/>
                  <a:gd name="connsiteX1" fmla="*/ 1372273 w 1372273"/>
                  <a:gd name="connsiteY1" fmla="*/ 80504 h 1508498"/>
                  <a:gd name="connsiteX2" fmla="*/ 1368000 w 1372273"/>
                  <a:gd name="connsiteY2" fmla="*/ 1378770 h 1508498"/>
                  <a:gd name="connsiteX3" fmla="*/ 1144268 w 1372273"/>
                  <a:gd name="connsiteY3" fmla="*/ 1508498 h 1508498"/>
                  <a:gd name="connsiteX4" fmla="*/ 232278 w 1372273"/>
                  <a:gd name="connsiteY4" fmla="*/ 1508498 h 1508498"/>
                  <a:gd name="connsiteX5" fmla="*/ 4273 w 1372273"/>
                  <a:gd name="connsiteY5" fmla="*/ 1395861 h 1508498"/>
                  <a:gd name="connsiteX6" fmla="*/ 0 w 1372273"/>
                  <a:gd name="connsiteY6" fmla="*/ 157416 h 1508498"/>
                  <a:gd name="connsiteX0" fmla="*/ 0 w 1376546"/>
                  <a:gd name="connsiteY0" fmla="*/ 133349 h 1514341"/>
                  <a:gd name="connsiteX1" fmla="*/ 1376546 w 1376546"/>
                  <a:gd name="connsiteY1" fmla="*/ 86347 h 1514341"/>
                  <a:gd name="connsiteX2" fmla="*/ 1372273 w 1376546"/>
                  <a:gd name="connsiteY2" fmla="*/ 1384613 h 1514341"/>
                  <a:gd name="connsiteX3" fmla="*/ 1148541 w 1376546"/>
                  <a:gd name="connsiteY3" fmla="*/ 1514341 h 1514341"/>
                  <a:gd name="connsiteX4" fmla="*/ 236551 w 1376546"/>
                  <a:gd name="connsiteY4" fmla="*/ 1514341 h 1514341"/>
                  <a:gd name="connsiteX5" fmla="*/ 8546 w 1376546"/>
                  <a:gd name="connsiteY5" fmla="*/ 1401704 h 1514341"/>
                  <a:gd name="connsiteX6" fmla="*/ 0 w 1376546"/>
                  <a:gd name="connsiteY6" fmla="*/ 133349 h 1514341"/>
                  <a:gd name="connsiteX0" fmla="*/ 0 w 1376546"/>
                  <a:gd name="connsiteY0" fmla="*/ 47002 h 1427994"/>
                  <a:gd name="connsiteX1" fmla="*/ 1376546 w 1376546"/>
                  <a:gd name="connsiteY1" fmla="*/ 0 h 1427994"/>
                  <a:gd name="connsiteX2" fmla="*/ 1372273 w 1376546"/>
                  <a:gd name="connsiteY2" fmla="*/ 1298266 h 1427994"/>
                  <a:gd name="connsiteX3" fmla="*/ 1148541 w 1376546"/>
                  <a:gd name="connsiteY3" fmla="*/ 1427994 h 1427994"/>
                  <a:gd name="connsiteX4" fmla="*/ 236551 w 1376546"/>
                  <a:gd name="connsiteY4" fmla="*/ 1427994 h 1427994"/>
                  <a:gd name="connsiteX5" fmla="*/ 8546 w 1376546"/>
                  <a:gd name="connsiteY5" fmla="*/ 1315357 h 1427994"/>
                  <a:gd name="connsiteX6" fmla="*/ 0 w 1376546"/>
                  <a:gd name="connsiteY6" fmla="*/ 47002 h 1427994"/>
                  <a:gd name="connsiteX0" fmla="*/ 0 w 1372273"/>
                  <a:gd name="connsiteY0" fmla="*/ 21365 h 1402357"/>
                  <a:gd name="connsiteX1" fmla="*/ 1372273 w 1372273"/>
                  <a:gd name="connsiteY1" fmla="*/ 0 h 1402357"/>
                  <a:gd name="connsiteX2" fmla="*/ 1372273 w 1372273"/>
                  <a:gd name="connsiteY2" fmla="*/ 1272629 h 1402357"/>
                  <a:gd name="connsiteX3" fmla="*/ 1148541 w 1372273"/>
                  <a:gd name="connsiteY3" fmla="*/ 1402357 h 1402357"/>
                  <a:gd name="connsiteX4" fmla="*/ 236551 w 1372273"/>
                  <a:gd name="connsiteY4" fmla="*/ 1402357 h 1402357"/>
                  <a:gd name="connsiteX5" fmla="*/ 8546 w 1372273"/>
                  <a:gd name="connsiteY5" fmla="*/ 1289720 h 1402357"/>
                  <a:gd name="connsiteX6" fmla="*/ 0 w 1372273"/>
                  <a:gd name="connsiteY6" fmla="*/ 21365 h 1402357"/>
                  <a:gd name="connsiteX0" fmla="*/ 0 w 1372273"/>
                  <a:gd name="connsiteY0" fmla="*/ 21365 h 1402357"/>
                  <a:gd name="connsiteX1" fmla="*/ 1372273 w 1372273"/>
                  <a:gd name="connsiteY1" fmla="*/ 0 h 1402357"/>
                  <a:gd name="connsiteX2" fmla="*/ 1372273 w 1372273"/>
                  <a:gd name="connsiteY2" fmla="*/ 1272629 h 1402357"/>
                  <a:gd name="connsiteX3" fmla="*/ 1148541 w 1372273"/>
                  <a:gd name="connsiteY3" fmla="*/ 1402357 h 1402357"/>
                  <a:gd name="connsiteX4" fmla="*/ 236551 w 1372273"/>
                  <a:gd name="connsiteY4" fmla="*/ 1402357 h 1402357"/>
                  <a:gd name="connsiteX5" fmla="*/ 8546 w 1372273"/>
                  <a:gd name="connsiteY5" fmla="*/ 1289720 h 1402357"/>
                  <a:gd name="connsiteX6" fmla="*/ 0 w 1372273"/>
                  <a:gd name="connsiteY6" fmla="*/ 21365 h 1402357"/>
                  <a:gd name="connsiteX0" fmla="*/ 0 w 1372273"/>
                  <a:gd name="connsiteY0" fmla="*/ 4273 h 1385265"/>
                  <a:gd name="connsiteX1" fmla="*/ 1372273 w 1372273"/>
                  <a:gd name="connsiteY1" fmla="*/ 0 h 1385265"/>
                  <a:gd name="connsiteX2" fmla="*/ 1372273 w 1372273"/>
                  <a:gd name="connsiteY2" fmla="*/ 1255537 h 1385265"/>
                  <a:gd name="connsiteX3" fmla="*/ 1148541 w 1372273"/>
                  <a:gd name="connsiteY3" fmla="*/ 1385265 h 1385265"/>
                  <a:gd name="connsiteX4" fmla="*/ 236551 w 1372273"/>
                  <a:gd name="connsiteY4" fmla="*/ 1385265 h 1385265"/>
                  <a:gd name="connsiteX5" fmla="*/ 8546 w 1372273"/>
                  <a:gd name="connsiteY5" fmla="*/ 1272628 h 1385265"/>
                  <a:gd name="connsiteX6" fmla="*/ 0 w 1372273"/>
                  <a:gd name="connsiteY6" fmla="*/ 4273 h 1385265"/>
                  <a:gd name="connsiteX0" fmla="*/ 0 w 1376546"/>
                  <a:gd name="connsiteY0" fmla="*/ 8546 h 1389538"/>
                  <a:gd name="connsiteX1" fmla="*/ 1376546 w 1376546"/>
                  <a:gd name="connsiteY1" fmla="*/ 0 h 1389538"/>
                  <a:gd name="connsiteX2" fmla="*/ 1372273 w 1376546"/>
                  <a:gd name="connsiteY2" fmla="*/ 1259810 h 1389538"/>
                  <a:gd name="connsiteX3" fmla="*/ 1148541 w 1376546"/>
                  <a:gd name="connsiteY3" fmla="*/ 1389538 h 1389538"/>
                  <a:gd name="connsiteX4" fmla="*/ 236551 w 1376546"/>
                  <a:gd name="connsiteY4" fmla="*/ 1389538 h 1389538"/>
                  <a:gd name="connsiteX5" fmla="*/ 8546 w 1376546"/>
                  <a:gd name="connsiteY5" fmla="*/ 1276901 h 1389538"/>
                  <a:gd name="connsiteX6" fmla="*/ 0 w 1376546"/>
                  <a:gd name="connsiteY6" fmla="*/ 8546 h 1389538"/>
                  <a:gd name="connsiteX0" fmla="*/ 0 w 1376546"/>
                  <a:gd name="connsiteY0" fmla="*/ 66000 h 1446992"/>
                  <a:gd name="connsiteX1" fmla="*/ 1376546 w 1376546"/>
                  <a:gd name="connsiteY1" fmla="*/ 0 h 1446992"/>
                  <a:gd name="connsiteX2" fmla="*/ 1372273 w 1376546"/>
                  <a:gd name="connsiteY2" fmla="*/ 1317264 h 1446992"/>
                  <a:gd name="connsiteX3" fmla="*/ 1148541 w 1376546"/>
                  <a:gd name="connsiteY3" fmla="*/ 1446992 h 1446992"/>
                  <a:gd name="connsiteX4" fmla="*/ 236551 w 1376546"/>
                  <a:gd name="connsiteY4" fmla="*/ 1446992 h 1446992"/>
                  <a:gd name="connsiteX5" fmla="*/ 8546 w 1376546"/>
                  <a:gd name="connsiteY5" fmla="*/ 1334355 h 1446992"/>
                  <a:gd name="connsiteX6" fmla="*/ 0 w 1376546"/>
                  <a:gd name="connsiteY6" fmla="*/ 66000 h 1446992"/>
                  <a:gd name="connsiteX0" fmla="*/ 0 w 1376546"/>
                  <a:gd name="connsiteY0" fmla="*/ 113878 h 1494870"/>
                  <a:gd name="connsiteX1" fmla="*/ 1376546 w 1376546"/>
                  <a:gd name="connsiteY1" fmla="*/ 0 h 1494870"/>
                  <a:gd name="connsiteX2" fmla="*/ 1372273 w 1376546"/>
                  <a:gd name="connsiteY2" fmla="*/ 1365142 h 1494870"/>
                  <a:gd name="connsiteX3" fmla="*/ 1148541 w 1376546"/>
                  <a:gd name="connsiteY3" fmla="*/ 1494870 h 1494870"/>
                  <a:gd name="connsiteX4" fmla="*/ 236551 w 1376546"/>
                  <a:gd name="connsiteY4" fmla="*/ 1494870 h 1494870"/>
                  <a:gd name="connsiteX5" fmla="*/ 8546 w 1376546"/>
                  <a:gd name="connsiteY5" fmla="*/ 1382233 h 1494870"/>
                  <a:gd name="connsiteX6" fmla="*/ 0 w 1376546"/>
                  <a:gd name="connsiteY6" fmla="*/ 113878 h 1494870"/>
                  <a:gd name="connsiteX0" fmla="*/ 0 w 1376546"/>
                  <a:gd name="connsiteY0" fmla="*/ 136222 h 1494870"/>
                  <a:gd name="connsiteX1" fmla="*/ 1376546 w 1376546"/>
                  <a:gd name="connsiteY1" fmla="*/ 0 h 1494870"/>
                  <a:gd name="connsiteX2" fmla="*/ 1372273 w 1376546"/>
                  <a:gd name="connsiteY2" fmla="*/ 1365142 h 1494870"/>
                  <a:gd name="connsiteX3" fmla="*/ 1148541 w 1376546"/>
                  <a:gd name="connsiteY3" fmla="*/ 1494870 h 1494870"/>
                  <a:gd name="connsiteX4" fmla="*/ 236551 w 1376546"/>
                  <a:gd name="connsiteY4" fmla="*/ 1494870 h 1494870"/>
                  <a:gd name="connsiteX5" fmla="*/ 8546 w 1376546"/>
                  <a:gd name="connsiteY5" fmla="*/ 1382233 h 1494870"/>
                  <a:gd name="connsiteX6" fmla="*/ 0 w 1376546"/>
                  <a:gd name="connsiteY6" fmla="*/ 136222 h 1494870"/>
                  <a:gd name="connsiteX0" fmla="*/ 0 w 1475981"/>
                  <a:gd name="connsiteY0" fmla="*/ 150682 h 1509330"/>
                  <a:gd name="connsiteX1" fmla="*/ 1376546 w 1475981"/>
                  <a:gd name="connsiteY1" fmla="*/ 14460 h 1509330"/>
                  <a:gd name="connsiteX2" fmla="*/ 1368369 w 1475981"/>
                  <a:gd name="connsiteY2" fmla="*/ 158379 h 1509330"/>
                  <a:gd name="connsiteX3" fmla="*/ 1372273 w 1475981"/>
                  <a:gd name="connsiteY3" fmla="*/ 1379602 h 1509330"/>
                  <a:gd name="connsiteX4" fmla="*/ 1148541 w 1475981"/>
                  <a:gd name="connsiteY4" fmla="*/ 1509330 h 1509330"/>
                  <a:gd name="connsiteX5" fmla="*/ 236551 w 1475981"/>
                  <a:gd name="connsiteY5" fmla="*/ 1509330 h 1509330"/>
                  <a:gd name="connsiteX6" fmla="*/ 8546 w 1475981"/>
                  <a:gd name="connsiteY6" fmla="*/ 1396693 h 1509330"/>
                  <a:gd name="connsiteX7" fmla="*/ 0 w 1475981"/>
                  <a:gd name="connsiteY7" fmla="*/ 150682 h 1509330"/>
                  <a:gd name="connsiteX0" fmla="*/ 0 w 1387461"/>
                  <a:gd name="connsiteY0" fmla="*/ 144085 h 1502733"/>
                  <a:gd name="connsiteX1" fmla="*/ 1136795 w 1387461"/>
                  <a:gd name="connsiteY1" fmla="*/ 19073 h 1502733"/>
                  <a:gd name="connsiteX2" fmla="*/ 1368369 w 1387461"/>
                  <a:gd name="connsiteY2" fmla="*/ 151782 h 1502733"/>
                  <a:gd name="connsiteX3" fmla="*/ 1372273 w 1387461"/>
                  <a:gd name="connsiteY3" fmla="*/ 1373005 h 1502733"/>
                  <a:gd name="connsiteX4" fmla="*/ 1148541 w 1387461"/>
                  <a:gd name="connsiteY4" fmla="*/ 1502733 h 1502733"/>
                  <a:gd name="connsiteX5" fmla="*/ 236551 w 1387461"/>
                  <a:gd name="connsiteY5" fmla="*/ 1502733 h 1502733"/>
                  <a:gd name="connsiteX6" fmla="*/ 8546 w 1387461"/>
                  <a:gd name="connsiteY6" fmla="*/ 1390096 h 1502733"/>
                  <a:gd name="connsiteX7" fmla="*/ 0 w 1387461"/>
                  <a:gd name="connsiteY7" fmla="*/ 144085 h 1502733"/>
                  <a:gd name="connsiteX0" fmla="*/ 0 w 1387461"/>
                  <a:gd name="connsiteY0" fmla="*/ 126717 h 1485365"/>
                  <a:gd name="connsiteX1" fmla="*/ 1136795 w 1387461"/>
                  <a:gd name="connsiteY1" fmla="*/ 1705 h 1485365"/>
                  <a:gd name="connsiteX2" fmla="*/ 1368369 w 1387461"/>
                  <a:gd name="connsiteY2" fmla="*/ 134414 h 1485365"/>
                  <a:gd name="connsiteX3" fmla="*/ 1372273 w 1387461"/>
                  <a:gd name="connsiteY3" fmla="*/ 1355637 h 1485365"/>
                  <a:gd name="connsiteX4" fmla="*/ 1148541 w 1387461"/>
                  <a:gd name="connsiteY4" fmla="*/ 1485365 h 1485365"/>
                  <a:gd name="connsiteX5" fmla="*/ 236551 w 1387461"/>
                  <a:gd name="connsiteY5" fmla="*/ 1485365 h 1485365"/>
                  <a:gd name="connsiteX6" fmla="*/ 8546 w 1387461"/>
                  <a:gd name="connsiteY6" fmla="*/ 1372728 h 1485365"/>
                  <a:gd name="connsiteX7" fmla="*/ 0 w 1387461"/>
                  <a:gd name="connsiteY7" fmla="*/ 126717 h 1485365"/>
                  <a:gd name="connsiteX0" fmla="*/ 0 w 1387461"/>
                  <a:gd name="connsiteY0" fmla="*/ 153304 h 1511952"/>
                  <a:gd name="connsiteX1" fmla="*/ 1136795 w 1387461"/>
                  <a:gd name="connsiteY1" fmla="*/ 28292 h 1511952"/>
                  <a:gd name="connsiteX2" fmla="*/ 1368369 w 1387461"/>
                  <a:gd name="connsiteY2" fmla="*/ 161001 h 1511952"/>
                  <a:gd name="connsiteX3" fmla="*/ 1372273 w 1387461"/>
                  <a:gd name="connsiteY3" fmla="*/ 1382224 h 1511952"/>
                  <a:gd name="connsiteX4" fmla="*/ 1148541 w 1387461"/>
                  <a:gd name="connsiteY4" fmla="*/ 1511952 h 1511952"/>
                  <a:gd name="connsiteX5" fmla="*/ 236551 w 1387461"/>
                  <a:gd name="connsiteY5" fmla="*/ 1511952 h 1511952"/>
                  <a:gd name="connsiteX6" fmla="*/ 8546 w 1387461"/>
                  <a:gd name="connsiteY6" fmla="*/ 1399315 h 1511952"/>
                  <a:gd name="connsiteX7" fmla="*/ 0 w 1387461"/>
                  <a:gd name="connsiteY7" fmla="*/ 153304 h 1511952"/>
                  <a:gd name="connsiteX0" fmla="*/ 0 w 1387461"/>
                  <a:gd name="connsiteY0" fmla="*/ 150976 h 1509624"/>
                  <a:gd name="connsiteX1" fmla="*/ 1136795 w 1387461"/>
                  <a:gd name="connsiteY1" fmla="*/ 25964 h 1509624"/>
                  <a:gd name="connsiteX2" fmla="*/ 1368369 w 1387461"/>
                  <a:gd name="connsiteY2" fmla="*/ 158673 h 1509624"/>
                  <a:gd name="connsiteX3" fmla="*/ 1372273 w 1387461"/>
                  <a:gd name="connsiteY3" fmla="*/ 1379896 h 1509624"/>
                  <a:gd name="connsiteX4" fmla="*/ 1148541 w 1387461"/>
                  <a:gd name="connsiteY4" fmla="*/ 1509624 h 1509624"/>
                  <a:gd name="connsiteX5" fmla="*/ 236551 w 1387461"/>
                  <a:gd name="connsiteY5" fmla="*/ 1509624 h 1509624"/>
                  <a:gd name="connsiteX6" fmla="*/ 8546 w 1387461"/>
                  <a:gd name="connsiteY6" fmla="*/ 1396987 h 1509624"/>
                  <a:gd name="connsiteX7" fmla="*/ 0 w 1387461"/>
                  <a:gd name="connsiteY7" fmla="*/ 150976 h 1509624"/>
                  <a:gd name="connsiteX0" fmla="*/ 0 w 1387461"/>
                  <a:gd name="connsiteY0" fmla="*/ 149177 h 1507825"/>
                  <a:gd name="connsiteX1" fmla="*/ 1136795 w 1387461"/>
                  <a:gd name="connsiteY1" fmla="*/ 24165 h 1507825"/>
                  <a:gd name="connsiteX2" fmla="*/ 1368369 w 1387461"/>
                  <a:gd name="connsiteY2" fmla="*/ 156874 h 1507825"/>
                  <a:gd name="connsiteX3" fmla="*/ 1372273 w 1387461"/>
                  <a:gd name="connsiteY3" fmla="*/ 1378097 h 1507825"/>
                  <a:gd name="connsiteX4" fmla="*/ 1148541 w 1387461"/>
                  <a:gd name="connsiteY4" fmla="*/ 1507825 h 1507825"/>
                  <a:gd name="connsiteX5" fmla="*/ 236551 w 1387461"/>
                  <a:gd name="connsiteY5" fmla="*/ 1507825 h 1507825"/>
                  <a:gd name="connsiteX6" fmla="*/ 8546 w 1387461"/>
                  <a:gd name="connsiteY6" fmla="*/ 1395188 h 1507825"/>
                  <a:gd name="connsiteX7" fmla="*/ 0 w 1387461"/>
                  <a:gd name="connsiteY7" fmla="*/ 149177 h 150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7461" h="1507825">
                    <a:moveTo>
                      <a:pt x="0" y="149177"/>
                    </a:moveTo>
                    <a:lnTo>
                      <a:pt x="1136795" y="24165"/>
                    </a:lnTo>
                    <a:cubicBezTo>
                      <a:pt x="1286797" y="8633"/>
                      <a:pt x="1346779" y="-65045"/>
                      <a:pt x="1368369" y="156874"/>
                    </a:cubicBezTo>
                    <a:cubicBezTo>
                      <a:pt x="1367657" y="384398"/>
                      <a:pt x="1408911" y="1152939"/>
                      <a:pt x="1372273" y="1378097"/>
                    </a:cubicBezTo>
                    <a:cubicBezTo>
                      <a:pt x="1372273" y="1504021"/>
                      <a:pt x="1274465" y="1507825"/>
                      <a:pt x="1148541" y="1507825"/>
                    </a:cubicBezTo>
                    <a:lnTo>
                      <a:pt x="236551" y="1507825"/>
                    </a:lnTo>
                    <a:cubicBezTo>
                      <a:pt x="110627" y="1507825"/>
                      <a:pt x="12819" y="1504021"/>
                      <a:pt x="8546" y="1395188"/>
                    </a:cubicBezTo>
                    <a:cubicBezTo>
                      <a:pt x="7122" y="982373"/>
                      <a:pt x="1424" y="561992"/>
                      <a:pt x="0" y="149177"/>
                    </a:cubicBezTo>
                    <a:close/>
                  </a:path>
                </a:pathLst>
              </a:custGeom>
              <a:solidFill>
                <a:srgbClr val="F5F5F5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635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76" name="角丸四角形 175">
                <a:extLst>
                  <a:ext uri="{FF2B5EF4-FFF2-40B4-BE49-F238E27FC236}">
                    <a16:creationId xmlns:a16="http://schemas.microsoft.com/office/drawing/2014/main" id="{ED4EE68E-64EC-BA46-A2D4-E12BF61BE3F2}"/>
                  </a:ext>
                </a:extLst>
              </p:cNvPr>
              <p:cNvSpPr/>
              <p:nvPr/>
            </p:nvSpPr>
            <p:spPr>
              <a:xfrm>
                <a:off x="3168689" y="2595058"/>
                <a:ext cx="1260000" cy="1260000"/>
              </a:xfrm>
              <a:prstGeom prst="roundRect">
                <a:avLst>
                  <a:gd name="adj" fmla="val 10209"/>
                </a:avLst>
              </a:prstGeom>
              <a:solidFill>
                <a:srgbClr val="FFFFFF"/>
              </a:solidFill>
              <a:ln w="3175">
                <a:solidFill>
                  <a:srgbClr val="D6D6D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77" name="正方形/長方形 176">
                <a:extLst>
                  <a:ext uri="{FF2B5EF4-FFF2-40B4-BE49-F238E27FC236}">
                    <a16:creationId xmlns:a16="http://schemas.microsoft.com/office/drawing/2014/main" id="{42F939A6-0710-FB43-AA30-2480357CFA92}"/>
                  </a:ext>
                </a:extLst>
              </p:cNvPr>
              <p:cNvSpPr/>
              <p:nvPr/>
            </p:nvSpPr>
            <p:spPr>
              <a:xfrm>
                <a:off x="3228181" y="3571897"/>
                <a:ext cx="1152000" cy="251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ja-JP" altLang="en-US" sz="300">
                    <a:solidFill>
                      <a:srgbClr val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起きる</a:t>
                </a:r>
              </a:p>
            </p:txBody>
          </p:sp>
          <p:sp>
            <p:nvSpPr>
              <p:cNvPr id="178" name="正方形/長方形 177">
                <a:extLst>
                  <a:ext uri="{FF2B5EF4-FFF2-40B4-BE49-F238E27FC236}">
                    <a16:creationId xmlns:a16="http://schemas.microsoft.com/office/drawing/2014/main" id="{A9C263D1-5E8E-6145-AF03-0AE5C6A4BF36}"/>
                  </a:ext>
                </a:extLst>
              </p:cNvPr>
              <p:cNvSpPr/>
              <p:nvPr/>
            </p:nvSpPr>
            <p:spPr>
              <a:xfrm>
                <a:off x="3226983" y="2647337"/>
                <a:ext cx="1152000" cy="90000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  <p:sp>
            <p:nvSpPr>
              <p:cNvPr id="179" name="角丸四角形 6">
                <a:extLst>
                  <a:ext uri="{FF2B5EF4-FFF2-40B4-BE49-F238E27FC236}">
                    <a16:creationId xmlns:a16="http://schemas.microsoft.com/office/drawing/2014/main" id="{51CF755B-3A83-DB46-A662-7267EE333592}"/>
                  </a:ext>
                </a:extLst>
              </p:cNvPr>
              <p:cNvSpPr/>
              <p:nvPr/>
            </p:nvSpPr>
            <p:spPr>
              <a:xfrm>
                <a:off x="3113108" y="2269440"/>
                <a:ext cx="1406019" cy="274312"/>
              </a:xfrm>
              <a:custGeom>
                <a:avLst/>
                <a:gdLst>
                  <a:gd name="connsiteX0" fmla="*/ 0 w 1368000"/>
                  <a:gd name="connsiteY0" fmla="*/ 83656 h 266463"/>
                  <a:gd name="connsiteX1" fmla="*/ 83656 w 1368000"/>
                  <a:gd name="connsiteY1" fmla="*/ 0 h 266463"/>
                  <a:gd name="connsiteX2" fmla="*/ 1284344 w 1368000"/>
                  <a:gd name="connsiteY2" fmla="*/ 0 h 266463"/>
                  <a:gd name="connsiteX3" fmla="*/ 1368000 w 1368000"/>
                  <a:gd name="connsiteY3" fmla="*/ 83656 h 266463"/>
                  <a:gd name="connsiteX4" fmla="*/ 1368000 w 1368000"/>
                  <a:gd name="connsiteY4" fmla="*/ 182807 h 266463"/>
                  <a:gd name="connsiteX5" fmla="*/ 1284344 w 1368000"/>
                  <a:gd name="connsiteY5" fmla="*/ 266463 h 266463"/>
                  <a:gd name="connsiteX6" fmla="*/ 83656 w 1368000"/>
                  <a:gd name="connsiteY6" fmla="*/ 266463 h 266463"/>
                  <a:gd name="connsiteX7" fmla="*/ 0 w 1368000"/>
                  <a:gd name="connsiteY7" fmla="*/ 182807 h 266463"/>
                  <a:gd name="connsiteX8" fmla="*/ 0 w 1368000"/>
                  <a:gd name="connsiteY8" fmla="*/ 83656 h 266463"/>
                  <a:gd name="connsiteX0" fmla="*/ 0 w 1368000"/>
                  <a:gd name="connsiteY0" fmla="*/ 83656 h 266463"/>
                  <a:gd name="connsiteX1" fmla="*/ 83656 w 1368000"/>
                  <a:gd name="connsiteY1" fmla="*/ 0 h 266463"/>
                  <a:gd name="connsiteX2" fmla="*/ 1284344 w 1368000"/>
                  <a:gd name="connsiteY2" fmla="*/ 0 h 266463"/>
                  <a:gd name="connsiteX3" fmla="*/ 1368000 w 1368000"/>
                  <a:gd name="connsiteY3" fmla="*/ 83656 h 266463"/>
                  <a:gd name="connsiteX4" fmla="*/ 1284344 w 1368000"/>
                  <a:gd name="connsiteY4" fmla="*/ 266463 h 266463"/>
                  <a:gd name="connsiteX5" fmla="*/ 83656 w 1368000"/>
                  <a:gd name="connsiteY5" fmla="*/ 266463 h 266463"/>
                  <a:gd name="connsiteX6" fmla="*/ 0 w 1368000"/>
                  <a:gd name="connsiteY6" fmla="*/ 182807 h 266463"/>
                  <a:gd name="connsiteX7" fmla="*/ 0 w 1368000"/>
                  <a:gd name="connsiteY7" fmla="*/ 83656 h 266463"/>
                  <a:gd name="connsiteX0" fmla="*/ 0 w 1370682"/>
                  <a:gd name="connsiteY0" fmla="*/ 83656 h 266463"/>
                  <a:gd name="connsiteX1" fmla="*/ 83656 w 1370682"/>
                  <a:gd name="connsiteY1" fmla="*/ 0 h 266463"/>
                  <a:gd name="connsiteX2" fmla="*/ 1284344 w 1370682"/>
                  <a:gd name="connsiteY2" fmla="*/ 0 h 266463"/>
                  <a:gd name="connsiteX3" fmla="*/ 1368000 w 1370682"/>
                  <a:gd name="connsiteY3" fmla="*/ 83656 h 266463"/>
                  <a:gd name="connsiteX4" fmla="*/ 1370682 w 1370682"/>
                  <a:gd name="connsiteY4" fmla="*/ 266463 h 266463"/>
                  <a:gd name="connsiteX5" fmla="*/ 83656 w 1370682"/>
                  <a:gd name="connsiteY5" fmla="*/ 266463 h 266463"/>
                  <a:gd name="connsiteX6" fmla="*/ 0 w 1370682"/>
                  <a:gd name="connsiteY6" fmla="*/ 182807 h 266463"/>
                  <a:gd name="connsiteX7" fmla="*/ 0 w 1370682"/>
                  <a:gd name="connsiteY7" fmla="*/ 83656 h 266463"/>
                  <a:gd name="connsiteX0" fmla="*/ 7848 w 1378530"/>
                  <a:gd name="connsiteY0" fmla="*/ 83656 h 283261"/>
                  <a:gd name="connsiteX1" fmla="*/ 91504 w 1378530"/>
                  <a:gd name="connsiteY1" fmla="*/ 0 h 283261"/>
                  <a:gd name="connsiteX2" fmla="*/ 1292192 w 1378530"/>
                  <a:gd name="connsiteY2" fmla="*/ 0 h 283261"/>
                  <a:gd name="connsiteX3" fmla="*/ 1375848 w 1378530"/>
                  <a:gd name="connsiteY3" fmla="*/ 83656 h 283261"/>
                  <a:gd name="connsiteX4" fmla="*/ 1378530 w 1378530"/>
                  <a:gd name="connsiteY4" fmla="*/ 266463 h 283261"/>
                  <a:gd name="connsiteX5" fmla="*/ 91504 w 1378530"/>
                  <a:gd name="connsiteY5" fmla="*/ 266463 h 283261"/>
                  <a:gd name="connsiteX6" fmla="*/ 0 w 1378530"/>
                  <a:gd name="connsiteY6" fmla="*/ 261296 h 283261"/>
                  <a:gd name="connsiteX7" fmla="*/ 7848 w 1378530"/>
                  <a:gd name="connsiteY7" fmla="*/ 83656 h 283261"/>
                  <a:gd name="connsiteX0" fmla="*/ 45245 w 1415927"/>
                  <a:gd name="connsiteY0" fmla="*/ 83656 h 266463"/>
                  <a:gd name="connsiteX1" fmla="*/ 128901 w 1415927"/>
                  <a:gd name="connsiteY1" fmla="*/ 0 h 266463"/>
                  <a:gd name="connsiteX2" fmla="*/ 1329589 w 1415927"/>
                  <a:gd name="connsiteY2" fmla="*/ 0 h 266463"/>
                  <a:gd name="connsiteX3" fmla="*/ 1413245 w 1415927"/>
                  <a:gd name="connsiteY3" fmla="*/ 83656 h 266463"/>
                  <a:gd name="connsiteX4" fmla="*/ 1415927 w 1415927"/>
                  <a:gd name="connsiteY4" fmla="*/ 266463 h 266463"/>
                  <a:gd name="connsiteX5" fmla="*/ 128901 w 1415927"/>
                  <a:gd name="connsiteY5" fmla="*/ 266463 h 266463"/>
                  <a:gd name="connsiteX6" fmla="*/ 45245 w 1415927"/>
                  <a:gd name="connsiteY6" fmla="*/ 83656 h 266463"/>
                  <a:gd name="connsiteX0" fmla="*/ 115356 w 1486038"/>
                  <a:gd name="connsiteY0" fmla="*/ 83656 h 274312"/>
                  <a:gd name="connsiteX1" fmla="*/ 199012 w 1486038"/>
                  <a:gd name="connsiteY1" fmla="*/ 0 h 274312"/>
                  <a:gd name="connsiteX2" fmla="*/ 1399700 w 1486038"/>
                  <a:gd name="connsiteY2" fmla="*/ 0 h 274312"/>
                  <a:gd name="connsiteX3" fmla="*/ 1483356 w 1486038"/>
                  <a:gd name="connsiteY3" fmla="*/ 83656 h 274312"/>
                  <a:gd name="connsiteX4" fmla="*/ 1486038 w 1486038"/>
                  <a:gd name="connsiteY4" fmla="*/ 266463 h 274312"/>
                  <a:gd name="connsiteX5" fmla="*/ 96976 w 1486038"/>
                  <a:gd name="connsiteY5" fmla="*/ 274312 h 274312"/>
                  <a:gd name="connsiteX6" fmla="*/ 115356 w 1486038"/>
                  <a:gd name="connsiteY6" fmla="*/ 83656 h 274312"/>
                  <a:gd name="connsiteX0" fmla="*/ 18407 w 1389089"/>
                  <a:gd name="connsiteY0" fmla="*/ 83656 h 274312"/>
                  <a:gd name="connsiteX1" fmla="*/ 102063 w 1389089"/>
                  <a:gd name="connsiteY1" fmla="*/ 0 h 274312"/>
                  <a:gd name="connsiteX2" fmla="*/ 1302751 w 1389089"/>
                  <a:gd name="connsiteY2" fmla="*/ 0 h 274312"/>
                  <a:gd name="connsiteX3" fmla="*/ 1386407 w 1389089"/>
                  <a:gd name="connsiteY3" fmla="*/ 83656 h 274312"/>
                  <a:gd name="connsiteX4" fmla="*/ 1389089 w 1389089"/>
                  <a:gd name="connsiteY4" fmla="*/ 266463 h 274312"/>
                  <a:gd name="connsiteX5" fmla="*/ 27 w 1389089"/>
                  <a:gd name="connsiteY5" fmla="*/ 274312 h 274312"/>
                  <a:gd name="connsiteX6" fmla="*/ 18407 w 1389089"/>
                  <a:gd name="connsiteY6" fmla="*/ 83656 h 274312"/>
                  <a:gd name="connsiteX0" fmla="*/ 14488 w 1385170"/>
                  <a:gd name="connsiteY0" fmla="*/ 83656 h 270387"/>
                  <a:gd name="connsiteX1" fmla="*/ 98144 w 1385170"/>
                  <a:gd name="connsiteY1" fmla="*/ 0 h 270387"/>
                  <a:gd name="connsiteX2" fmla="*/ 1298832 w 1385170"/>
                  <a:gd name="connsiteY2" fmla="*/ 0 h 270387"/>
                  <a:gd name="connsiteX3" fmla="*/ 1382488 w 1385170"/>
                  <a:gd name="connsiteY3" fmla="*/ 83656 h 270387"/>
                  <a:gd name="connsiteX4" fmla="*/ 1385170 w 1385170"/>
                  <a:gd name="connsiteY4" fmla="*/ 266463 h 270387"/>
                  <a:gd name="connsiteX5" fmla="*/ 33 w 1385170"/>
                  <a:gd name="connsiteY5" fmla="*/ 270387 h 270387"/>
                  <a:gd name="connsiteX6" fmla="*/ 14488 w 1385170"/>
                  <a:gd name="connsiteY6" fmla="*/ 83656 h 270387"/>
                  <a:gd name="connsiteX0" fmla="*/ 53710 w 1385147"/>
                  <a:gd name="connsiteY0" fmla="*/ 95429 h 270387"/>
                  <a:gd name="connsiteX1" fmla="*/ 98121 w 1385147"/>
                  <a:gd name="connsiteY1" fmla="*/ 0 h 270387"/>
                  <a:gd name="connsiteX2" fmla="*/ 1298809 w 1385147"/>
                  <a:gd name="connsiteY2" fmla="*/ 0 h 270387"/>
                  <a:gd name="connsiteX3" fmla="*/ 1382465 w 1385147"/>
                  <a:gd name="connsiteY3" fmla="*/ 83656 h 270387"/>
                  <a:gd name="connsiteX4" fmla="*/ 1385147 w 1385147"/>
                  <a:gd name="connsiteY4" fmla="*/ 266463 h 270387"/>
                  <a:gd name="connsiteX5" fmla="*/ 10 w 1385147"/>
                  <a:gd name="connsiteY5" fmla="*/ 270387 h 270387"/>
                  <a:gd name="connsiteX6" fmla="*/ 53710 w 1385147"/>
                  <a:gd name="connsiteY6" fmla="*/ 95429 h 270387"/>
                  <a:gd name="connsiteX0" fmla="*/ 54496 w 1385933"/>
                  <a:gd name="connsiteY0" fmla="*/ 95429 h 270387"/>
                  <a:gd name="connsiteX1" fmla="*/ 98907 w 1385933"/>
                  <a:gd name="connsiteY1" fmla="*/ 0 h 270387"/>
                  <a:gd name="connsiteX2" fmla="*/ 1299595 w 1385933"/>
                  <a:gd name="connsiteY2" fmla="*/ 0 h 270387"/>
                  <a:gd name="connsiteX3" fmla="*/ 1383251 w 1385933"/>
                  <a:gd name="connsiteY3" fmla="*/ 83656 h 270387"/>
                  <a:gd name="connsiteX4" fmla="*/ 1385933 w 1385933"/>
                  <a:gd name="connsiteY4" fmla="*/ 266463 h 270387"/>
                  <a:gd name="connsiteX5" fmla="*/ 796 w 1385933"/>
                  <a:gd name="connsiteY5" fmla="*/ 270387 h 270387"/>
                  <a:gd name="connsiteX6" fmla="*/ 54496 w 1385933"/>
                  <a:gd name="connsiteY6" fmla="*/ 95429 h 270387"/>
                  <a:gd name="connsiteX0" fmla="*/ 54496 w 1422495"/>
                  <a:gd name="connsiteY0" fmla="*/ 95429 h 270387"/>
                  <a:gd name="connsiteX1" fmla="*/ 98907 w 1422495"/>
                  <a:gd name="connsiteY1" fmla="*/ 0 h 270387"/>
                  <a:gd name="connsiteX2" fmla="*/ 1299595 w 1422495"/>
                  <a:gd name="connsiteY2" fmla="*/ 0 h 270387"/>
                  <a:gd name="connsiteX3" fmla="*/ 1422495 w 1422495"/>
                  <a:gd name="connsiteY3" fmla="*/ 83656 h 270387"/>
                  <a:gd name="connsiteX4" fmla="*/ 1385933 w 1422495"/>
                  <a:gd name="connsiteY4" fmla="*/ 266463 h 270387"/>
                  <a:gd name="connsiteX5" fmla="*/ 796 w 1422495"/>
                  <a:gd name="connsiteY5" fmla="*/ 270387 h 270387"/>
                  <a:gd name="connsiteX6" fmla="*/ 54496 w 1422495"/>
                  <a:gd name="connsiteY6" fmla="*/ 95429 h 270387"/>
                  <a:gd name="connsiteX0" fmla="*/ 54496 w 1426420"/>
                  <a:gd name="connsiteY0" fmla="*/ 95429 h 270387"/>
                  <a:gd name="connsiteX1" fmla="*/ 98907 w 1426420"/>
                  <a:gd name="connsiteY1" fmla="*/ 0 h 270387"/>
                  <a:gd name="connsiteX2" fmla="*/ 1299595 w 1426420"/>
                  <a:gd name="connsiteY2" fmla="*/ 0 h 270387"/>
                  <a:gd name="connsiteX3" fmla="*/ 1426420 w 1426420"/>
                  <a:gd name="connsiteY3" fmla="*/ 48336 h 270387"/>
                  <a:gd name="connsiteX4" fmla="*/ 1385933 w 1426420"/>
                  <a:gd name="connsiteY4" fmla="*/ 266463 h 270387"/>
                  <a:gd name="connsiteX5" fmla="*/ 796 w 1426420"/>
                  <a:gd name="connsiteY5" fmla="*/ 270387 h 270387"/>
                  <a:gd name="connsiteX6" fmla="*/ 54496 w 1426420"/>
                  <a:gd name="connsiteY6" fmla="*/ 95429 h 270387"/>
                  <a:gd name="connsiteX0" fmla="*/ 54496 w 1426420"/>
                  <a:gd name="connsiteY0" fmla="*/ 95429 h 270387"/>
                  <a:gd name="connsiteX1" fmla="*/ 98907 w 1426420"/>
                  <a:gd name="connsiteY1" fmla="*/ 0 h 270387"/>
                  <a:gd name="connsiteX2" fmla="*/ 1299595 w 1426420"/>
                  <a:gd name="connsiteY2" fmla="*/ 0 h 270387"/>
                  <a:gd name="connsiteX3" fmla="*/ 1426420 w 1426420"/>
                  <a:gd name="connsiteY3" fmla="*/ 64034 h 270387"/>
                  <a:gd name="connsiteX4" fmla="*/ 1385933 w 1426420"/>
                  <a:gd name="connsiteY4" fmla="*/ 266463 h 270387"/>
                  <a:gd name="connsiteX5" fmla="*/ 796 w 1426420"/>
                  <a:gd name="connsiteY5" fmla="*/ 270387 h 270387"/>
                  <a:gd name="connsiteX6" fmla="*/ 54496 w 1426420"/>
                  <a:gd name="connsiteY6" fmla="*/ 95429 h 270387"/>
                  <a:gd name="connsiteX0" fmla="*/ 54496 w 1426420"/>
                  <a:gd name="connsiteY0" fmla="*/ 99354 h 274312"/>
                  <a:gd name="connsiteX1" fmla="*/ 157774 w 1426420"/>
                  <a:gd name="connsiteY1" fmla="*/ 0 h 274312"/>
                  <a:gd name="connsiteX2" fmla="*/ 1299595 w 1426420"/>
                  <a:gd name="connsiteY2" fmla="*/ 3925 h 274312"/>
                  <a:gd name="connsiteX3" fmla="*/ 1426420 w 1426420"/>
                  <a:gd name="connsiteY3" fmla="*/ 67959 h 274312"/>
                  <a:gd name="connsiteX4" fmla="*/ 1385933 w 1426420"/>
                  <a:gd name="connsiteY4" fmla="*/ 270388 h 274312"/>
                  <a:gd name="connsiteX5" fmla="*/ 796 w 1426420"/>
                  <a:gd name="connsiteY5" fmla="*/ 274312 h 274312"/>
                  <a:gd name="connsiteX6" fmla="*/ 54496 w 1426420"/>
                  <a:gd name="connsiteY6" fmla="*/ 99354 h 274312"/>
                  <a:gd name="connsiteX0" fmla="*/ 53700 w 1425624"/>
                  <a:gd name="connsiteY0" fmla="*/ 99354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53700 w 1425624"/>
                  <a:gd name="connsiteY6" fmla="*/ 99354 h 274312"/>
                  <a:gd name="connsiteX0" fmla="*/ 112567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112567 w 1425624"/>
                  <a:gd name="connsiteY6" fmla="*/ 95430 h 274312"/>
                  <a:gd name="connsiteX0" fmla="*/ 112567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112567 w 1425624"/>
                  <a:gd name="connsiteY6" fmla="*/ 95430 h 274312"/>
                  <a:gd name="connsiteX0" fmla="*/ 85096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5096 w 1425624"/>
                  <a:gd name="connsiteY6" fmla="*/ 95430 h 274312"/>
                  <a:gd name="connsiteX0" fmla="*/ 85096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5096 w 1425624"/>
                  <a:gd name="connsiteY6" fmla="*/ 95430 h 274312"/>
                  <a:gd name="connsiteX0" fmla="*/ 81171 w 1425624"/>
                  <a:gd name="connsiteY0" fmla="*/ 52261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1171 w 1425624"/>
                  <a:gd name="connsiteY6" fmla="*/ 52261 h 27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5624" h="274312">
                    <a:moveTo>
                      <a:pt x="81171" y="52261"/>
                    </a:moveTo>
                    <a:cubicBezTo>
                      <a:pt x="104718" y="6059"/>
                      <a:pt x="110776" y="0"/>
                      <a:pt x="156978" y="0"/>
                    </a:cubicBezTo>
                    <a:lnTo>
                      <a:pt x="1298799" y="3925"/>
                    </a:lnTo>
                    <a:cubicBezTo>
                      <a:pt x="1345001" y="3925"/>
                      <a:pt x="1425624" y="21757"/>
                      <a:pt x="1425624" y="67959"/>
                    </a:cubicBezTo>
                    <a:lnTo>
                      <a:pt x="1385137" y="270388"/>
                    </a:lnTo>
                    <a:lnTo>
                      <a:pt x="0" y="274312"/>
                    </a:lnTo>
                    <a:cubicBezTo>
                      <a:pt x="14870" y="192826"/>
                      <a:pt x="53700" y="100596"/>
                      <a:pt x="81171" y="522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6350" dir="150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/>
              </a:p>
            </p:txBody>
          </p:sp>
        </p:grpSp>
        <p:sp>
          <p:nvSpPr>
            <p:cNvPr id="188" name="角丸四角形吹き出し 187">
              <a:extLst>
                <a:ext uri="{FF2B5EF4-FFF2-40B4-BE49-F238E27FC236}">
                  <a16:creationId xmlns:a16="http://schemas.microsoft.com/office/drawing/2014/main" id="{2E2531C8-9A72-FD4E-9060-700B0EB12317}"/>
                </a:ext>
              </a:extLst>
            </p:cNvPr>
            <p:cNvSpPr/>
            <p:nvPr/>
          </p:nvSpPr>
          <p:spPr>
            <a:xfrm>
              <a:off x="8156487" y="2773756"/>
              <a:ext cx="763443" cy="701607"/>
            </a:xfrm>
            <a:prstGeom prst="wedgeRoundRectCallout">
              <a:avLst>
                <a:gd name="adj1" fmla="val 3216"/>
                <a:gd name="adj2" fmla="val 91224"/>
                <a:gd name="adj3" fmla="val 16667"/>
              </a:avLst>
            </a:prstGeom>
            <a:ln w="952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tIns="0" rtlCol="0" anchor="t"/>
            <a:lstStyle/>
            <a:p>
              <a:pPr algn="ctr"/>
              <a:r>
                <a:rPr kumimoji="1" lang="ja-JP" altLang="en-US" sz="1200"/>
                <a:t>裏面</a:t>
              </a:r>
            </a:p>
          </p:txBody>
        </p:sp>
        <p:grpSp>
          <p:nvGrpSpPr>
            <p:cNvPr id="189" name="グループ化 188">
              <a:extLst>
                <a:ext uri="{FF2B5EF4-FFF2-40B4-BE49-F238E27FC236}">
                  <a16:creationId xmlns:a16="http://schemas.microsoft.com/office/drawing/2014/main" id="{E60433B5-CB99-4241-AE4E-54E24BFAF04C}"/>
                </a:ext>
              </a:extLst>
            </p:cNvPr>
            <p:cNvGrpSpPr/>
            <p:nvPr/>
          </p:nvGrpSpPr>
          <p:grpSpPr>
            <a:xfrm>
              <a:off x="8394379" y="3038045"/>
              <a:ext cx="285750" cy="324000"/>
              <a:chOff x="957824" y="2738451"/>
              <a:chExt cx="285750" cy="324000"/>
            </a:xfrm>
          </p:grpSpPr>
          <p:grpSp>
            <p:nvGrpSpPr>
              <p:cNvPr id="180" name="グループ化 179">
                <a:extLst>
                  <a:ext uri="{FF2B5EF4-FFF2-40B4-BE49-F238E27FC236}">
                    <a16:creationId xmlns:a16="http://schemas.microsoft.com/office/drawing/2014/main" id="{A387285A-65E3-DE43-8AA1-61C8EFE8F8D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957824" y="2738451"/>
                <a:ext cx="285750" cy="324000"/>
                <a:chOff x="3065411" y="2269440"/>
                <a:chExt cx="1430896" cy="1622418"/>
              </a:xfrm>
            </p:grpSpPr>
            <p:sp>
              <p:nvSpPr>
                <p:cNvPr id="181" name="角丸四角形 2">
                  <a:extLst>
                    <a:ext uri="{FF2B5EF4-FFF2-40B4-BE49-F238E27FC236}">
                      <a16:creationId xmlns:a16="http://schemas.microsoft.com/office/drawing/2014/main" id="{A67517A2-CCAA-834C-9CAF-2E88A73154B9}"/>
                    </a:ext>
                  </a:extLst>
                </p:cNvPr>
                <p:cNvSpPr/>
                <p:nvPr/>
              </p:nvSpPr>
              <p:spPr>
                <a:xfrm>
                  <a:off x="3108846" y="2392008"/>
                  <a:ext cx="1387461" cy="1499850"/>
                </a:xfrm>
                <a:custGeom>
                  <a:avLst/>
                  <a:gdLst>
                    <a:gd name="connsiteX0" fmla="*/ 0 w 1368000"/>
                    <a:gd name="connsiteY0" fmla="*/ 228005 h 1655999"/>
                    <a:gd name="connsiteX1" fmla="*/ 228005 w 1368000"/>
                    <a:gd name="connsiteY1" fmla="*/ 0 h 1655999"/>
                    <a:gd name="connsiteX2" fmla="*/ 1139995 w 1368000"/>
                    <a:gd name="connsiteY2" fmla="*/ 0 h 1655999"/>
                    <a:gd name="connsiteX3" fmla="*/ 1368000 w 1368000"/>
                    <a:gd name="connsiteY3" fmla="*/ 228005 h 1655999"/>
                    <a:gd name="connsiteX4" fmla="*/ 1368000 w 1368000"/>
                    <a:gd name="connsiteY4" fmla="*/ 1427994 h 1655999"/>
                    <a:gd name="connsiteX5" fmla="*/ 1139995 w 1368000"/>
                    <a:gd name="connsiteY5" fmla="*/ 1655999 h 1655999"/>
                    <a:gd name="connsiteX6" fmla="*/ 228005 w 1368000"/>
                    <a:gd name="connsiteY6" fmla="*/ 1655999 h 1655999"/>
                    <a:gd name="connsiteX7" fmla="*/ 0 w 1368000"/>
                    <a:gd name="connsiteY7" fmla="*/ 1427994 h 1655999"/>
                    <a:gd name="connsiteX8" fmla="*/ 0 w 1368000"/>
                    <a:gd name="connsiteY8" fmla="*/ 228005 h 1655999"/>
                    <a:gd name="connsiteX0" fmla="*/ 0 w 1368000"/>
                    <a:gd name="connsiteY0" fmla="*/ 228005 h 1655999"/>
                    <a:gd name="connsiteX1" fmla="*/ 228005 w 1368000"/>
                    <a:gd name="connsiteY1" fmla="*/ 0 h 1655999"/>
                    <a:gd name="connsiteX2" fmla="*/ 1139995 w 1368000"/>
                    <a:gd name="connsiteY2" fmla="*/ 0 h 1655999"/>
                    <a:gd name="connsiteX3" fmla="*/ 1368000 w 1368000"/>
                    <a:gd name="connsiteY3" fmla="*/ 228005 h 1655999"/>
                    <a:gd name="connsiteX4" fmla="*/ 1363727 w 1368000"/>
                    <a:gd name="connsiteY4" fmla="*/ 1526271 h 1655999"/>
                    <a:gd name="connsiteX5" fmla="*/ 1139995 w 1368000"/>
                    <a:gd name="connsiteY5" fmla="*/ 1655999 h 1655999"/>
                    <a:gd name="connsiteX6" fmla="*/ 228005 w 1368000"/>
                    <a:gd name="connsiteY6" fmla="*/ 1655999 h 1655999"/>
                    <a:gd name="connsiteX7" fmla="*/ 0 w 1368000"/>
                    <a:gd name="connsiteY7" fmla="*/ 1427994 h 1655999"/>
                    <a:gd name="connsiteX8" fmla="*/ 0 w 1368000"/>
                    <a:gd name="connsiteY8" fmla="*/ 228005 h 1655999"/>
                    <a:gd name="connsiteX0" fmla="*/ 0 w 1368000"/>
                    <a:gd name="connsiteY0" fmla="*/ 228005 h 1655999"/>
                    <a:gd name="connsiteX1" fmla="*/ 228005 w 1368000"/>
                    <a:gd name="connsiteY1" fmla="*/ 0 h 1655999"/>
                    <a:gd name="connsiteX2" fmla="*/ 1139995 w 1368000"/>
                    <a:gd name="connsiteY2" fmla="*/ 0 h 1655999"/>
                    <a:gd name="connsiteX3" fmla="*/ 1368000 w 1368000"/>
                    <a:gd name="connsiteY3" fmla="*/ 228005 h 1655999"/>
                    <a:gd name="connsiteX4" fmla="*/ 1363727 w 1368000"/>
                    <a:gd name="connsiteY4" fmla="*/ 1526271 h 1655999"/>
                    <a:gd name="connsiteX5" fmla="*/ 1139995 w 1368000"/>
                    <a:gd name="connsiteY5" fmla="*/ 1655999 h 1655999"/>
                    <a:gd name="connsiteX6" fmla="*/ 228005 w 1368000"/>
                    <a:gd name="connsiteY6" fmla="*/ 1655999 h 1655999"/>
                    <a:gd name="connsiteX7" fmla="*/ 0 w 1368000"/>
                    <a:gd name="connsiteY7" fmla="*/ 1427994 h 1655999"/>
                    <a:gd name="connsiteX8" fmla="*/ 0 w 1368000"/>
                    <a:gd name="connsiteY8" fmla="*/ 228005 h 1655999"/>
                    <a:gd name="connsiteX0" fmla="*/ 0 w 1368000"/>
                    <a:gd name="connsiteY0" fmla="*/ 228005 h 1685362"/>
                    <a:gd name="connsiteX1" fmla="*/ 228005 w 1368000"/>
                    <a:gd name="connsiteY1" fmla="*/ 0 h 1685362"/>
                    <a:gd name="connsiteX2" fmla="*/ 1139995 w 1368000"/>
                    <a:gd name="connsiteY2" fmla="*/ 0 h 1685362"/>
                    <a:gd name="connsiteX3" fmla="*/ 1368000 w 1368000"/>
                    <a:gd name="connsiteY3" fmla="*/ 228005 h 1685362"/>
                    <a:gd name="connsiteX4" fmla="*/ 1363727 w 1368000"/>
                    <a:gd name="connsiteY4" fmla="*/ 1526271 h 1685362"/>
                    <a:gd name="connsiteX5" fmla="*/ 1139995 w 1368000"/>
                    <a:gd name="connsiteY5" fmla="*/ 1655999 h 1685362"/>
                    <a:gd name="connsiteX6" fmla="*/ 228005 w 1368000"/>
                    <a:gd name="connsiteY6" fmla="*/ 1655999 h 1685362"/>
                    <a:gd name="connsiteX7" fmla="*/ 0 w 1368000"/>
                    <a:gd name="connsiteY7" fmla="*/ 1543362 h 1685362"/>
                    <a:gd name="connsiteX8" fmla="*/ 0 w 1368000"/>
                    <a:gd name="connsiteY8" fmla="*/ 228005 h 1685362"/>
                    <a:gd name="connsiteX0" fmla="*/ 0 w 1368000"/>
                    <a:gd name="connsiteY0" fmla="*/ 228005 h 1655999"/>
                    <a:gd name="connsiteX1" fmla="*/ 228005 w 1368000"/>
                    <a:gd name="connsiteY1" fmla="*/ 0 h 1655999"/>
                    <a:gd name="connsiteX2" fmla="*/ 1139995 w 1368000"/>
                    <a:gd name="connsiteY2" fmla="*/ 0 h 1655999"/>
                    <a:gd name="connsiteX3" fmla="*/ 1368000 w 1368000"/>
                    <a:gd name="connsiteY3" fmla="*/ 228005 h 1655999"/>
                    <a:gd name="connsiteX4" fmla="*/ 1363727 w 1368000"/>
                    <a:gd name="connsiteY4" fmla="*/ 1526271 h 1655999"/>
                    <a:gd name="connsiteX5" fmla="*/ 1139995 w 1368000"/>
                    <a:gd name="connsiteY5" fmla="*/ 1655999 h 1655999"/>
                    <a:gd name="connsiteX6" fmla="*/ 228005 w 1368000"/>
                    <a:gd name="connsiteY6" fmla="*/ 1655999 h 1655999"/>
                    <a:gd name="connsiteX7" fmla="*/ 0 w 1368000"/>
                    <a:gd name="connsiteY7" fmla="*/ 1543362 h 1655999"/>
                    <a:gd name="connsiteX8" fmla="*/ 0 w 1368000"/>
                    <a:gd name="connsiteY8" fmla="*/ 228005 h 1655999"/>
                    <a:gd name="connsiteX0" fmla="*/ 0 w 1368000"/>
                    <a:gd name="connsiteY0" fmla="*/ 228005 h 1655999"/>
                    <a:gd name="connsiteX1" fmla="*/ 228005 w 1368000"/>
                    <a:gd name="connsiteY1" fmla="*/ 0 h 1655999"/>
                    <a:gd name="connsiteX2" fmla="*/ 1139995 w 1368000"/>
                    <a:gd name="connsiteY2" fmla="*/ 0 h 1655999"/>
                    <a:gd name="connsiteX3" fmla="*/ 1368000 w 1368000"/>
                    <a:gd name="connsiteY3" fmla="*/ 228005 h 1655999"/>
                    <a:gd name="connsiteX4" fmla="*/ 1363727 w 1368000"/>
                    <a:gd name="connsiteY4" fmla="*/ 1526271 h 1655999"/>
                    <a:gd name="connsiteX5" fmla="*/ 1139995 w 1368000"/>
                    <a:gd name="connsiteY5" fmla="*/ 1655999 h 1655999"/>
                    <a:gd name="connsiteX6" fmla="*/ 228005 w 1368000"/>
                    <a:gd name="connsiteY6" fmla="*/ 1655999 h 1655999"/>
                    <a:gd name="connsiteX7" fmla="*/ 0 w 1368000"/>
                    <a:gd name="connsiteY7" fmla="*/ 1543362 h 1655999"/>
                    <a:gd name="connsiteX8" fmla="*/ 0 w 1368000"/>
                    <a:gd name="connsiteY8" fmla="*/ 228005 h 1655999"/>
                    <a:gd name="connsiteX0" fmla="*/ 0 w 1368000"/>
                    <a:gd name="connsiteY0" fmla="*/ 229006 h 1657000"/>
                    <a:gd name="connsiteX1" fmla="*/ 1139995 w 1368000"/>
                    <a:gd name="connsiteY1" fmla="*/ 1001 h 1657000"/>
                    <a:gd name="connsiteX2" fmla="*/ 1368000 w 1368000"/>
                    <a:gd name="connsiteY2" fmla="*/ 229006 h 1657000"/>
                    <a:gd name="connsiteX3" fmla="*/ 1363727 w 1368000"/>
                    <a:gd name="connsiteY3" fmla="*/ 1527272 h 1657000"/>
                    <a:gd name="connsiteX4" fmla="*/ 1139995 w 1368000"/>
                    <a:gd name="connsiteY4" fmla="*/ 1657000 h 1657000"/>
                    <a:gd name="connsiteX5" fmla="*/ 228005 w 1368000"/>
                    <a:gd name="connsiteY5" fmla="*/ 1657000 h 1657000"/>
                    <a:gd name="connsiteX6" fmla="*/ 0 w 1368000"/>
                    <a:gd name="connsiteY6" fmla="*/ 1544363 h 1657000"/>
                    <a:gd name="connsiteX7" fmla="*/ 0 w 1368000"/>
                    <a:gd name="connsiteY7" fmla="*/ 229006 h 1657000"/>
                    <a:gd name="connsiteX0" fmla="*/ 0 w 1368000"/>
                    <a:gd name="connsiteY0" fmla="*/ 163354 h 1591348"/>
                    <a:gd name="connsiteX1" fmla="*/ 1368000 w 1368000"/>
                    <a:gd name="connsiteY1" fmla="*/ 163354 h 1591348"/>
                    <a:gd name="connsiteX2" fmla="*/ 1363727 w 1368000"/>
                    <a:gd name="connsiteY2" fmla="*/ 1461620 h 1591348"/>
                    <a:gd name="connsiteX3" fmla="*/ 1139995 w 1368000"/>
                    <a:gd name="connsiteY3" fmla="*/ 1591348 h 1591348"/>
                    <a:gd name="connsiteX4" fmla="*/ 228005 w 1368000"/>
                    <a:gd name="connsiteY4" fmla="*/ 1591348 h 1591348"/>
                    <a:gd name="connsiteX5" fmla="*/ 0 w 1368000"/>
                    <a:gd name="connsiteY5" fmla="*/ 1478711 h 1591348"/>
                    <a:gd name="connsiteX6" fmla="*/ 0 w 1368000"/>
                    <a:gd name="connsiteY6" fmla="*/ 163354 h 1591348"/>
                    <a:gd name="connsiteX0" fmla="*/ 0 w 1372273"/>
                    <a:gd name="connsiteY0" fmla="*/ 206623 h 1557705"/>
                    <a:gd name="connsiteX1" fmla="*/ 1372273 w 1372273"/>
                    <a:gd name="connsiteY1" fmla="*/ 129711 h 1557705"/>
                    <a:gd name="connsiteX2" fmla="*/ 1368000 w 1372273"/>
                    <a:gd name="connsiteY2" fmla="*/ 1427977 h 1557705"/>
                    <a:gd name="connsiteX3" fmla="*/ 1144268 w 1372273"/>
                    <a:gd name="connsiteY3" fmla="*/ 1557705 h 1557705"/>
                    <a:gd name="connsiteX4" fmla="*/ 232278 w 1372273"/>
                    <a:gd name="connsiteY4" fmla="*/ 1557705 h 1557705"/>
                    <a:gd name="connsiteX5" fmla="*/ 4273 w 1372273"/>
                    <a:gd name="connsiteY5" fmla="*/ 1445068 h 1557705"/>
                    <a:gd name="connsiteX6" fmla="*/ 0 w 1372273"/>
                    <a:gd name="connsiteY6" fmla="*/ 206623 h 1557705"/>
                    <a:gd name="connsiteX0" fmla="*/ 0 w 1372273"/>
                    <a:gd name="connsiteY0" fmla="*/ 157416 h 1508498"/>
                    <a:gd name="connsiteX1" fmla="*/ 1372273 w 1372273"/>
                    <a:gd name="connsiteY1" fmla="*/ 80504 h 1508498"/>
                    <a:gd name="connsiteX2" fmla="*/ 1368000 w 1372273"/>
                    <a:gd name="connsiteY2" fmla="*/ 1378770 h 1508498"/>
                    <a:gd name="connsiteX3" fmla="*/ 1144268 w 1372273"/>
                    <a:gd name="connsiteY3" fmla="*/ 1508498 h 1508498"/>
                    <a:gd name="connsiteX4" fmla="*/ 232278 w 1372273"/>
                    <a:gd name="connsiteY4" fmla="*/ 1508498 h 1508498"/>
                    <a:gd name="connsiteX5" fmla="*/ 4273 w 1372273"/>
                    <a:gd name="connsiteY5" fmla="*/ 1395861 h 1508498"/>
                    <a:gd name="connsiteX6" fmla="*/ 0 w 1372273"/>
                    <a:gd name="connsiteY6" fmla="*/ 157416 h 1508498"/>
                    <a:gd name="connsiteX0" fmla="*/ 0 w 1376546"/>
                    <a:gd name="connsiteY0" fmla="*/ 133349 h 1514341"/>
                    <a:gd name="connsiteX1" fmla="*/ 1376546 w 1376546"/>
                    <a:gd name="connsiteY1" fmla="*/ 86347 h 1514341"/>
                    <a:gd name="connsiteX2" fmla="*/ 1372273 w 1376546"/>
                    <a:gd name="connsiteY2" fmla="*/ 1384613 h 1514341"/>
                    <a:gd name="connsiteX3" fmla="*/ 1148541 w 1376546"/>
                    <a:gd name="connsiteY3" fmla="*/ 1514341 h 1514341"/>
                    <a:gd name="connsiteX4" fmla="*/ 236551 w 1376546"/>
                    <a:gd name="connsiteY4" fmla="*/ 1514341 h 1514341"/>
                    <a:gd name="connsiteX5" fmla="*/ 8546 w 1376546"/>
                    <a:gd name="connsiteY5" fmla="*/ 1401704 h 1514341"/>
                    <a:gd name="connsiteX6" fmla="*/ 0 w 1376546"/>
                    <a:gd name="connsiteY6" fmla="*/ 133349 h 1514341"/>
                    <a:gd name="connsiteX0" fmla="*/ 0 w 1376546"/>
                    <a:gd name="connsiteY0" fmla="*/ 47002 h 1427994"/>
                    <a:gd name="connsiteX1" fmla="*/ 1376546 w 1376546"/>
                    <a:gd name="connsiteY1" fmla="*/ 0 h 1427994"/>
                    <a:gd name="connsiteX2" fmla="*/ 1372273 w 1376546"/>
                    <a:gd name="connsiteY2" fmla="*/ 1298266 h 1427994"/>
                    <a:gd name="connsiteX3" fmla="*/ 1148541 w 1376546"/>
                    <a:gd name="connsiteY3" fmla="*/ 1427994 h 1427994"/>
                    <a:gd name="connsiteX4" fmla="*/ 236551 w 1376546"/>
                    <a:gd name="connsiteY4" fmla="*/ 1427994 h 1427994"/>
                    <a:gd name="connsiteX5" fmla="*/ 8546 w 1376546"/>
                    <a:gd name="connsiteY5" fmla="*/ 1315357 h 1427994"/>
                    <a:gd name="connsiteX6" fmla="*/ 0 w 1376546"/>
                    <a:gd name="connsiteY6" fmla="*/ 47002 h 1427994"/>
                    <a:gd name="connsiteX0" fmla="*/ 0 w 1372273"/>
                    <a:gd name="connsiteY0" fmla="*/ 21365 h 1402357"/>
                    <a:gd name="connsiteX1" fmla="*/ 1372273 w 1372273"/>
                    <a:gd name="connsiteY1" fmla="*/ 0 h 1402357"/>
                    <a:gd name="connsiteX2" fmla="*/ 1372273 w 1372273"/>
                    <a:gd name="connsiteY2" fmla="*/ 1272629 h 1402357"/>
                    <a:gd name="connsiteX3" fmla="*/ 1148541 w 1372273"/>
                    <a:gd name="connsiteY3" fmla="*/ 1402357 h 1402357"/>
                    <a:gd name="connsiteX4" fmla="*/ 236551 w 1372273"/>
                    <a:gd name="connsiteY4" fmla="*/ 1402357 h 1402357"/>
                    <a:gd name="connsiteX5" fmla="*/ 8546 w 1372273"/>
                    <a:gd name="connsiteY5" fmla="*/ 1289720 h 1402357"/>
                    <a:gd name="connsiteX6" fmla="*/ 0 w 1372273"/>
                    <a:gd name="connsiteY6" fmla="*/ 21365 h 1402357"/>
                    <a:gd name="connsiteX0" fmla="*/ 0 w 1372273"/>
                    <a:gd name="connsiteY0" fmla="*/ 21365 h 1402357"/>
                    <a:gd name="connsiteX1" fmla="*/ 1372273 w 1372273"/>
                    <a:gd name="connsiteY1" fmla="*/ 0 h 1402357"/>
                    <a:gd name="connsiteX2" fmla="*/ 1372273 w 1372273"/>
                    <a:gd name="connsiteY2" fmla="*/ 1272629 h 1402357"/>
                    <a:gd name="connsiteX3" fmla="*/ 1148541 w 1372273"/>
                    <a:gd name="connsiteY3" fmla="*/ 1402357 h 1402357"/>
                    <a:gd name="connsiteX4" fmla="*/ 236551 w 1372273"/>
                    <a:gd name="connsiteY4" fmla="*/ 1402357 h 1402357"/>
                    <a:gd name="connsiteX5" fmla="*/ 8546 w 1372273"/>
                    <a:gd name="connsiteY5" fmla="*/ 1289720 h 1402357"/>
                    <a:gd name="connsiteX6" fmla="*/ 0 w 1372273"/>
                    <a:gd name="connsiteY6" fmla="*/ 21365 h 1402357"/>
                    <a:gd name="connsiteX0" fmla="*/ 0 w 1372273"/>
                    <a:gd name="connsiteY0" fmla="*/ 4273 h 1385265"/>
                    <a:gd name="connsiteX1" fmla="*/ 1372273 w 1372273"/>
                    <a:gd name="connsiteY1" fmla="*/ 0 h 1385265"/>
                    <a:gd name="connsiteX2" fmla="*/ 1372273 w 1372273"/>
                    <a:gd name="connsiteY2" fmla="*/ 1255537 h 1385265"/>
                    <a:gd name="connsiteX3" fmla="*/ 1148541 w 1372273"/>
                    <a:gd name="connsiteY3" fmla="*/ 1385265 h 1385265"/>
                    <a:gd name="connsiteX4" fmla="*/ 236551 w 1372273"/>
                    <a:gd name="connsiteY4" fmla="*/ 1385265 h 1385265"/>
                    <a:gd name="connsiteX5" fmla="*/ 8546 w 1372273"/>
                    <a:gd name="connsiteY5" fmla="*/ 1272628 h 1385265"/>
                    <a:gd name="connsiteX6" fmla="*/ 0 w 1372273"/>
                    <a:gd name="connsiteY6" fmla="*/ 4273 h 1385265"/>
                    <a:gd name="connsiteX0" fmla="*/ 0 w 1376546"/>
                    <a:gd name="connsiteY0" fmla="*/ 8546 h 1389538"/>
                    <a:gd name="connsiteX1" fmla="*/ 1376546 w 1376546"/>
                    <a:gd name="connsiteY1" fmla="*/ 0 h 1389538"/>
                    <a:gd name="connsiteX2" fmla="*/ 1372273 w 1376546"/>
                    <a:gd name="connsiteY2" fmla="*/ 1259810 h 1389538"/>
                    <a:gd name="connsiteX3" fmla="*/ 1148541 w 1376546"/>
                    <a:gd name="connsiteY3" fmla="*/ 1389538 h 1389538"/>
                    <a:gd name="connsiteX4" fmla="*/ 236551 w 1376546"/>
                    <a:gd name="connsiteY4" fmla="*/ 1389538 h 1389538"/>
                    <a:gd name="connsiteX5" fmla="*/ 8546 w 1376546"/>
                    <a:gd name="connsiteY5" fmla="*/ 1276901 h 1389538"/>
                    <a:gd name="connsiteX6" fmla="*/ 0 w 1376546"/>
                    <a:gd name="connsiteY6" fmla="*/ 8546 h 1389538"/>
                    <a:gd name="connsiteX0" fmla="*/ 0 w 1376546"/>
                    <a:gd name="connsiteY0" fmla="*/ 66000 h 1446992"/>
                    <a:gd name="connsiteX1" fmla="*/ 1376546 w 1376546"/>
                    <a:gd name="connsiteY1" fmla="*/ 0 h 1446992"/>
                    <a:gd name="connsiteX2" fmla="*/ 1372273 w 1376546"/>
                    <a:gd name="connsiteY2" fmla="*/ 1317264 h 1446992"/>
                    <a:gd name="connsiteX3" fmla="*/ 1148541 w 1376546"/>
                    <a:gd name="connsiteY3" fmla="*/ 1446992 h 1446992"/>
                    <a:gd name="connsiteX4" fmla="*/ 236551 w 1376546"/>
                    <a:gd name="connsiteY4" fmla="*/ 1446992 h 1446992"/>
                    <a:gd name="connsiteX5" fmla="*/ 8546 w 1376546"/>
                    <a:gd name="connsiteY5" fmla="*/ 1334355 h 1446992"/>
                    <a:gd name="connsiteX6" fmla="*/ 0 w 1376546"/>
                    <a:gd name="connsiteY6" fmla="*/ 66000 h 1446992"/>
                    <a:gd name="connsiteX0" fmla="*/ 0 w 1376546"/>
                    <a:gd name="connsiteY0" fmla="*/ 113878 h 1494870"/>
                    <a:gd name="connsiteX1" fmla="*/ 1376546 w 1376546"/>
                    <a:gd name="connsiteY1" fmla="*/ 0 h 1494870"/>
                    <a:gd name="connsiteX2" fmla="*/ 1372273 w 1376546"/>
                    <a:gd name="connsiteY2" fmla="*/ 1365142 h 1494870"/>
                    <a:gd name="connsiteX3" fmla="*/ 1148541 w 1376546"/>
                    <a:gd name="connsiteY3" fmla="*/ 1494870 h 1494870"/>
                    <a:gd name="connsiteX4" fmla="*/ 236551 w 1376546"/>
                    <a:gd name="connsiteY4" fmla="*/ 1494870 h 1494870"/>
                    <a:gd name="connsiteX5" fmla="*/ 8546 w 1376546"/>
                    <a:gd name="connsiteY5" fmla="*/ 1382233 h 1494870"/>
                    <a:gd name="connsiteX6" fmla="*/ 0 w 1376546"/>
                    <a:gd name="connsiteY6" fmla="*/ 113878 h 1494870"/>
                    <a:gd name="connsiteX0" fmla="*/ 0 w 1376546"/>
                    <a:gd name="connsiteY0" fmla="*/ 136222 h 1494870"/>
                    <a:gd name="connsiteX1" fmla="*/ 1376546 w 1376546"/>
                    <a:gd name="connsiteY1" fmla="*/ 0 h 1494870"/>
                    <a:gd name="connsiteX2" fmla="*/ 1372273 w 1376546"/>
                    <a:gd name="connsiteY2" fmla="*/ 1365142 h 1494870"/>
                    <a:gd name="connsiteX3" fmla="*/ 1148541 w 1376546"/>
                    <a:gd name="connsiteY3" fmla="*/ 1494870 h 1494870"/>
                    <a:gd name="connsiteX4" fmla="*/ 236551 w 1376546"/>
                    <a:gd name="connsiteY4" fmla="*/ 1494870 h 1494870"/>
                    <a:gd name="connsiteX5" fmla="*/ 8546 w 1376546"/>
                    <a:gd name="connsiteY5" fmla="*/ 1382233 h 1494870"/>
                    <a:gd name="connsiteX6" fmla="*/ 0 w 1376546"/>
                    <a:gd name="connsiteY6" fmla="*/ 136222 h 1494870"/>
                    <a:gd name="connsiteX0" fmla="*/ 0 w 1475981"/>
                    <a:gd name="connsiteY0" fmla="*/ 150682 h 1509330"/>
                    <a:gd name="connsiteX1" fmla="*/ 1376546 w 1475981"/>
                    <a:gd name="connsiteY1" fmla="*/ 14460 h 1509330"/>
                    <a:gd name="connsiteX2" fmla="*/ 1368369 w 1475981"/>
                    <a:gd name="connsiteY2" fmla="*/ 158379 h 1509330"/>
                    <a:gd name="connsiteX3" fmla="*/ 1372273 w 1475981"/>
                    <a:gd name="connsiteY3" fmla="*/ 1379602 h 1509330"/>
                    <a:gd name="connsiteX4" fmla="*/ 1148541 w 1475981"/>
                    <a:gd name="connsiteY4" fmla="*/ 1509330 h 1509330"/>
                    <a:gd name="connsiteX5" fmla="*/ 236551 w 1475981"/>
                    <a:gd name="connsiteY5" fmla="*/ 1509330 h 1509330"/>
                    <a:gd name="connsiteX6" fmla="*/ 8546 w 1475981"/>
                    <a:gd name="connsiteY6" fmla="*/ 1396693 h 1509330"/>
                    <a:gd name="connsiteX7" fmla="*/ 0 w 1475981"/>
                    <a:gd name="connsiteY7" fmla="*/ 150682 h 1509330"/>
                    <a:gd name="connsiteX0" fmla="*/ 0 w 1387461"/>
                    <a:gd name="connsiteY0" fmla="*/ 144085 h 1502733"/>
                    <a:gd name="connsiteX1" fmla="*/ 1136795 w 1387461"/>
                    <a:gd name="connsiteY1" fmla="*/ 19073 h 1502733"/>
                    <a:gd name="connsiteX2" fmla="*/ 1368369 w 1387461"/>
                    <a:gd name="connsiteY2" fmla="*/ 151782 h 1502733"/>
                    <a:gd name="connsiteX3" fmla="*/ 1372273 w 1387461"/>
                    <a:gd name="connsiteY3" fmla="*/ 1373005 h 1502733"/>
                    <a:gd name="connsiteX4" fmla="*/ 1148541 w 1387461"/>
                    <a:gd name="connsiteY4" fmla="*/ 1502733 h 1502733"/>
                    <a:gd name="connsiteX5" fmla="*/ 236551 w 1387461"/>
                    <a:gd name="connsiteY5" fmla="*/ 1502733 h 1502733"/>
                    <a:gd name="connsiteX6" fmla="*/ 8546 w 1387461"/>
                    <a:gd name="connsiteY6" fmla="*/ 1390096 h 1502733"/>
                    <a:gd name="connsiteX7" fmla="*/ 0 w 1387461"/>
                    <a:gd name="connsiteY7" fmla="*/ 144085 h 1502733"/>
                    <a:gd name="connsiteX0" fmla="*/ 0 w 1387461"/>
                    <a:gd name="connsiteY0" fmla="*/ 126717 h 1485365"/>
                    <a:gd name="connsiteX1" fmla="*/ 1136795 w 1387461"/>
                    <a:gd name="connsiteY1" fmla="*/ 1705 h 1485365"/>
                    <a:gd name="connsiteX2" fmla="*/ 1368369 w 1387461"/>
                    <a:gd name="connsiteY2" fmla="*/ 134414 h 1485365"/>
                    <a:gd name="connsiteX3" fmla="*/ 1372273 w 1387461"/>
                    <a:gd name="connsiteY3" fmla="*/ 1355637 h 1485365"/>
                    <a:gd name="connsiteX4" fmla="*/ 1148541 w 1387461"/>
                    <a:gd name="connsiteY4" fmla="*/ 1485365 h 1485365"/>
                    <a:gd name="connsiteX5" fmla="*/ 236551 w 1387461"/>
                    <a:gd name="connsiteY5" fmla="*/ 1485365 h 1485365"/>
                    <a:gd name="connsiteX6" fmla="*/ 8546 w 1387461"/>
                    <a:gd name="connsiteY6" fmla="*/ 1372728 h 1485365"/>
                    <a:gd name="connsiteX7" fmla="*/ 0 w 1387461"/>
                    <a:gd name="connsiteY7" fmla="*/ 126717 h 1485365"/>
                    <a:gd name="connsiteX0" fmla="*/ 0 w 1387461"/>
                    <a:gd name="connsiteY0" fmla="*/ 153304 h 1511952"/>
                    <a:gd name="connsiteX1" fmla="*/ 1136795 w 1387461"/>
                    <a:gd name="connsiteY1" fmla="*/ 28292 h 1511952"/>
                    <a:gd name="connsiteX2" fmla="*/ 1368369 w 1387461"/>
                    <a:gd name="connsiteY2" fmla="*/ 161001 h 1511952"/>
                    <a:gd name="connsiteX3" fmla="*/ 1372273 w 1387461"/>
                    <a:gd name="connsiteY3" fmla="*/ 1382224 h 1511952"/>
                    <a:gd name="connsiteX4" fmla="*/ 1148541 w 1387461"/>
                    <a:gd name="connsiteY4" fmla="*/ 1511952 h 1511952"/>
                    <a:gd name="connsiteX5" fmla="*/ 236551 w 1387461"/>
                    <a:gd name="connsiteY5" fmla="*/ 1511952 h 1511952"/>
                    <a:gd name="connsiteX6" fmla="*/ 8546 w 1387461"/>
                    <a:gd name="connsiteY6" fmla="*/ 1399315 h 1511952"/>
                    <a:gd name="connsiteX7" fmla="*/ 0 w 1387461"/>
                    <a:gd name="connsiteY7" fmla="*/ 153304 h 1511952"/>
                    <a:gd name="connsiteX0" fmla="*/ 0 w 1387461"/>
                    <a:gd name="connsiteY0" fmla="*/ 150976 h 1509624"/>
                    <a:gd name="connsiteX1" fmla="*/ 1136795 w 1387461"/>
                    <a:gd name="connsiteY1" fmla="*/ 25964 h 1509624"/>
                    <a:gd name="connsiteX2" fmla="*/ 1368369 w 1387461"/>
                    <a:gd name="connsiteY2" fmla="*/ 158673 h 1509624"/>
                    <a:gd name="connsiteX3" fmla="*/ 1372273 w 1387461"/>
                    <a:gd name="connsiteY3" fmla="*/ 1379896 h 1509624"/>
                    <a:gd name="connsiteX4" fmla="*/ 1148541 w 1387461"/>
                    <a:gd name="connsiteY4" fmla="*/ 1509624 h 1509624"/>
                    <a:gd name="connsiteX5" fmla="*/ 236551 w 1387461"/>
                    <a:gd name="connsiteY5" fmla="*/ 1509624 h 1509624"/>
                    <a:gd name="connsiteX6" fmla="*/ 8546 w 1387461"/>
                    <a:gd name="connsiteY6" fmla="*/ 1396987 h 1509624"/>
                    <a:gd name="connsiteX7" fmla="*/ 0 w 1387461"/>
                    <a:gd name="connsiteY7" fmla="*/ 150976 h 1509624"/>
                    <a:gd name="connsiteX0" fmla="*/ 0 w 1387461"/>
                    <a:gd name="connsiteY0" fmla="*/ 149177 h 1507825"/>
                    <a:gd name="connsiteX1" fmla="*/ 1136795 w 1387461"/>
                    <a:gd name="connsiteY1" fmla="*/ 24165 h 1507825"/>
                    <a:gd name="connsiteX2" fmla="*/ 1368369 w 1387461"/>
                    <a:gd name="connsiteY2" fmla="*/ 156874 h 1507825"/>
                    <a:gd name="connsiteX3" fmla="*/ 1372273 w 1387461"/>
                    <a:gd name="connsiteY3" fmla="*/ 1378097 h 1507825"/>
                    <a:gd name="connsiteX4" fmla="*/ 1148541 w 1387461"/>
                    <a:gd name="connsiteY4" fmla="*/ 1507825 h 1507825"/>
                    <a:gd name="connsiteX5" fmla="*/ 236551 w 1387461"/>
                    <a:gd name="connsiteY5" fmla="*/ 1507825 h 1507825"/>
                    <a:gd name="connsiteX6" fmla="*/ 8546 w 1387461"/>
                    <a:gd name="connsiteY6" fmla="*/ 1395188 h 1507825"/>
                    <a:gd name="connsiteX7" fmla="*/ 0 w 1387461"/>
                    <a:gd name="connsiteY7" fmla="*/ 149177 h 15078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7461" h="1507825">
                      <a:moveTo>
                        <a:pt x="0" y="149177"/>
                      </a:moveTo>
                      <a:lnTo>
                        <a:pt x="1136795" y="24165"/>
                      </a:lnTo>
                      <a:cubicBezTo>
                        <a:pt x="1286797" y="8633"/>
                        <a:pt x="1346779" y="-65045"/>
                        <a:pt x="1368369" y="156874"/>
                      </a:cubicBezTo>
                      <a:cubicBezTo>
                        <a:pt x="1367657" y="384398"/>
                        <a:pt x="1408911" y="1152939"/>
                        <a:pt x="1372273" y="1378097"/>
                      </a:cubicBezTo>
                      <a:cubicBezTo>
                        <a:pt x="1372273" y="1504021"/>
                        <a:pt x="1274465" y="1507825"/>
                        <a:pt x="1148541" y="1507825"/>
                      </a:cubicBezTo>
                      <a:lnTo>
                        <a:pt x="236551" y="1507825"/>
                      </a:lnTo>
                      <a:cubicBezTo>
                        <a:pt x="110627" y="1507825"/>
                        <a:pt x="12819" y="1504021"/>
                        <a:pt x="8546" y="1395188"/>
                      </a:cubicBezTo>
                      <a:cubicBezTo>
                        <a:pt x="7122" y="982373"/>
                        <a:pt x="1424" y="561992"/>
                        <a:pt x="0" y="149177"/>
                      </a:cubicBezTo>
                      <a:close/>
                    </a:path>
                  </a:pathLst>
                </a:custGeom>
                <a:solidFill>
                  <a:srgbClr val="F5F5F5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635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183" name="正方形/長方形 182">
                  <a:extLst>
                    <a:ext uri="{FF2B5EF4-FFF2-40B4-BE49-F238E27FC236}">
                      <a16:creationId xmlns:a16="http://schemas.microsoft.com/office/drawing/2014/main" id="{AF682911-A81B-DC48-AED1-4F5C0B2DE573}"/>
                    </a:ext>
                  </a:extLst>
                </p:cNvPr>
                <p:cNvSpPr/>
                <p:nvPr/>
              </p:nvSpPr>
              <p:spPr>
                <a:xfrm>
                  <a:off x="3228181" y="3571897"/>
                  <a:ext cx="1152000" cy="25199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kumimoji="1" lang="ja-JP" altLang="en-US" sz="300">
                    <a:solidFill>
                      <a:srgbClr val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endParaRPr>
                </a:p>
              </p:txBody>
            </p:sp>
            <p:sp>
              <p:nvSpPr>
                <p:cNvPr id="185" name="角丸四角形 6">
                  <a:extLst>
                    <a:ext uri="{FF2B5EF4-FFF2-40B4-BE49-F238E27FC236}">
                      <a16:creationId xmlns:a16="http://schemas.microsoft.com/office/drawing/2014/main" id="{7021C78D-AACD-EE43-9D05-1B5292850D3F}"/>
                    </a:ext>
                  </a:extLst>
                </p:cNvPr>
                <p:cNvSpPr/>
                <p:nvPr/>
              </p:nvSpPr>
              <p:spPr>
                <a:xfrm flipH="1">
                  <a:off x="3065411" y="2269440"/>
                  <a:ext cx="1406019" cy="274314"/>
                </a:xfrm>
                <a:custGeom>
                  <a:avLst/>
                  <a:gdLst>
                    <a:gd name="connsiteX0" fmla="*/ 0 w 1368000"/>
                    <a:gd name="connsiteY0" fmla="*/ 83656 h 266463"/>
                    <a:gd name="connsiteX1" fmla="*/ 83656 w 1368000"/>
                    <a:gd name="connsiteY1" fmla="*/ 0 h 266463"/>
                    <a:gd name="connsiteX2" fmla="*/ 1284344 w 1368000"/>
                    <a:gd name="connsiteY2" fmla="*/ 0 h 266463"/>
                    <a:gd name="connsiteX3" fmla="*/ 1368000 w 1368000"/>
                    <a:gd name="connsiteY3" fmla="*/ 83656 h 266463"/>
                    <a:gd name="connsiteX4" fmla="*/ 1368000 w 1368000"/>
                    <a:gd name="connsiteY4" fmla="*/ 182807 h 266463"/>
                    <a:gd name="connsiteX5" fmla="*/ 1284344 w 1368000"/>
                    <a:gd name="connsiteY5" fmla="*/ 266463 h 266463"/>
                    <a:gd name="connsiteX6" fmla="*/ 83656 w 1368000"/>
                    <a:gd name="connsiteY6" fmla="*/ 266463 h 266463"/>
                    <a:gd name="connsiteX7" fmla="*/ 0 w 1368000"/>
                    <a:gd name="connsiteY7" fmla="*/ 182807 h 266463"/>
                    <a:gd name="connsiteX8" fmla="*/ 0 w 1368000"/>
                    <a:gd name="connsiteY8" fmla="*/ 83656 h 266463"/>
                    <a:gd name="connsiteX0" fmla="*/ 0 w 1368000"/>
                    <a:gd name="connsiteY0" fmla="*/ 83656 h 266463"/>
                    <a:gd name="connsiteX1" fmla="*/ 83656 w 1368000"/>
                    <a:gd name="connsiteY1" fmla="*/ 0 h 266463"/>
                    <a:gd name="connsiteX2" fmla="*/ 1284344 w 1368000"/>
                    <a:gd name="connsiteY2" fmla="*/ 0 h 266463"/>
                    <a:gd name="connsiteX3" fmla="*/ 1368000 w 1368000"/>
                    <a:gd name="connsiteY3" fmla="*/ 83656 h 266463"/>
                    <a:gd name="connsiteX4" fmla="*/ 1284344 w 1368000"/>
                    <a:gd name="connsiteY4" fmla="*/ 266463 h 266463"/>
                    <a:gd name="connsiteX5" fmla="*/ 83656 w 1368000"/>
                    <a:gd name="connsiteY5" fmla="*/ 266463 h 266463"/>
                    <a:gd name="connsiteX6" fmla="*/ 0 w 1368000"/>
                    <a:gd name="connsiteY6" fmla="*/ 182807 h 266463"/>
                    <a:gd name="connsiteX7" fmla="*/ 0 w 1368000"/>
                    <a:gd name="connsiteY7" fmla="*/ 83656 h 266463"/>
                    <a:gd name="connsiteX0" fmla="*/ 0 w 1370682"/>
                    <a:gd name="connsiteY0" fmla="*/ 83656 h 266463"/>
                    <a:gd name="connsiteX1" fmla="*/ 83656 w 1370682"/>
                    <a:gd name="connsiteY1" fmla="*/ 0 h 266463"/>
                    <a:gd name="connsiteX2" fmla="*/ 1284344 w 1370682"/>
                    <a:gd name="connsiteY2" fmla="*/ 0 h 266463"/>
                    <a:gd name="connsiteX3" fmla="*/ 1368000 w 1370682"/>
                    <a:gd name="connsiteY3" fmla="*/ 83656 h 266463"/>
                    <a:gd name="connsiteX4" fmla="*/ 1370682 w 1370682"/>
                    <a:gd name="connsiteY4" fmla="*/ 266463 h 266463"/>
                    <a:gd name="connsiteX5" fmla="*/ 83656 w 1370682"/>
                    <a:gd name="connsiteY5" fmla="*/ 266463 h 266463"/>
                    <a:gd name="connsiteX6" fmla="*/ 0 w 1370682"/>
                    <a:gd name="connsiteY6" fmla="*/ 182807 h 266463"/>
                    <a:gd name="connsiteX7" fmla="*/ 0 w 1370682"/>
                    <a:gd name="connsiteY7" fmla="*/ 83656 h 266463"/>
                    <a:gd name="connsiteX0" fmla="*/ 7848 w 1378530"/>
                    <a:gd name="connsiteY0" fmla="*/ 83656 h 283261"/>
                    <a:gd name="connsiteX1" fmla="*/ 91504 w 1378530"/>
                    <a:gd name="connsiteY1" fmla="*/ 0 h 283261"/>
                    <a:gd name="connsiteX2" fmla="*/ 1292192 w 1378530"/>
                    <a:gd name="connsiteY2" fmla="*/ 0 h 283261"/>
                    <a:gd name="connsiteX3" fmla="*/ 1375848 w 1378530"/>
                    <a:gd name="connsiteY3" fmla="*/ 83656 h 283261"/>
                    <a:gd name="connsiteX4" fmla="*/ 1378530 w 1378530"/>
                    <a:gd name="connsiteY4" fmla="*/ 266463 h 283261"/>
                    <a:gd name="connsiteX5" fmla="*/ 91504 w 1378530"/>
                    <a:gd name="connsiteY5" fmla="*/ 266463 h 283261"/>
                    <a:gd name="connsiteX6" fmla="*/ 0 w 1378530"/>
                    <a:gd name="connsiteY6" fmla="*/ 261296 h 283261"/>
                    <a:gd name="connsiteX7" fmla="*/ 7848 w 1378530"/>
                    <a:gd name="connsiteY7" fmla="*/ 83656 h 283261"/>
                    <a:gd name="connsiteX0" fmla="*/ 45245 w 1415927"/>
                    <a:gd name="connsiteY0" fmla="*/ 83656 h 266463"/>
                    <a:gd name="connsiteX1" fmla="*/ 128901 w 1415927"/>
                    <a:gd name="connsiteY1" fmla="*/ 0 h 266463"/>
                    <a:gd name="connsiteX2" fmla="*/ 1329589 w 1415927"/>
                    <a:gd name="connsiteY2" fmla="*/ 0 h 266463"/>
                    <a:gd name="connsiteX3" fmla="*/ 1413245 w 1415927"/>
                    <a:gd name="connsiteY3" fmla="*/ 83656 h 266463"/>
                    <a:gd name="connsiteX4" fmla="*/ 1415927 w 1415927"/>
                    <a:gd name="connsiteY4" fmla="*/ 266463 h 266463"/>
                    <a:gd name="connsiteX5" fmla="*/ 128901 w 1415927"/>
                    <a:gd name="connsiteY5" fmla="*/ 266463 h 266463"/>
                    <a:gd name="connsiteX6" fmla="*/ 45245 w 1415927"/>
                    <a:gd name="connsiteY6" fmla="*/ 83656 h 266463"/>
                    <a:gd name="connsiteX0" fmla="*/ 115356 w 1486038"/>
                    <a:gd name="connsiteY0" fmla="*/ 83656 h 274312"/>
                    <a:gd name="connsiteX1" fmla="*/ 199012 w 1486038"/>
                    <a:gd name="connsiteY1" fmla="*/ 0 h 274312"/>
                    <a:gd name="connsiteX2" fmla="*/ 1399700 w 1486038"/>
                    <a:gd name="connsiteY2" fmla="*/ 0 h 274312"/>
                    <a:gd name="connsiteX3" fmla="*/ 1483356 w 1486038"/>
                    <a:gd name="connsiteY3" fmla="*/ 83656 h 274312"/>
                    <a:gd name="connsiteX4" fmla="*/ 1486038 w 1486038"/>
                    <a:gd name="connsiteY4" fmla="*/ 266463 h 274312"/>
                    <a:gd name="connsiteX5" fmla="*/ 96976 w 1486038"/>
                    <a:gd name="connsiteY5" fmla="*/ 274312 h 274312"/>
                    <a:gd name="connsiteX6" fmla="*/ 115356 w 1486038"/>
                    <a:gd name="connsiteY6" fmla="*/ 83656 h 274312"/>
                    <a:gd name="connsiteX0" fmla="*/ 18407 w 1389089"/>
                    <a:gd name="connsiteY0" fmla="*/ 83656 h 274312"/>
                    <a:gd name="connsiteX1" fmla="*/ 102063 w 1389089"/>
                    <a:gd name="connsiteY1" fmla="*/ 0 h 274312"/>
                    <a:gd name="connsiteX2" fmla="*/ 1302751 w 1389089"/>
                    <a:gd name="connsiteY2" fmla="*/ 0 h 274312"/>
                    <a:gd name="connsiteX3" fmla="*/ 1386407 w 1389089"/>
                    <a:gd name="connsiteY3" fmla="*/ 83656 h 274312"/>
                    <a:gd name="connsiteX4" fmla="*/ 1389089 w 1389089"/>
                    <a:gd name="connsiteY4" fmla="*/ 266463 h 274312"/>
                    <a:gd name="connsiteX5" fmla="*/ 27 w 1389089"/>
                    <a:gd name="connsiteY5" fmla="*/ 274312 h 274312"/>
                    <a:gd name="connsiteX6" fmla="*/ 18407 w 1389089"/>
                    <a:gd name="connsiteY6" fmla="*/ 83656 h 274312"/>
                    <a:gd name="connsiteX0" fmla="*/ 14488 w 1385170"/>
                    <a:gd name="connsiteY0" fmla="*/ 83656 h 270387"/>
                    <a:gd name="connsiteX1" fmla="*/ 98144 w 1385170"/>
                    <a:gd name="connsiteY1" fmla="*/ 0 h 270387"/>
                    <a:gd name="connsiteX2" fmla="*/ 1298832 w 1385170"/>
                    <a:gd name="connsiteY2" fmla="*/ 0 h 270387"/>
                    <a:gd name="connsiteX3" fmla="*/ 1382488 w 1385170"/>
                    <a:gd name="connsiteY3" fmla="*/ 83656 h 270387"/>
                    <a:gd name="connsiteX4" fmla="*/ 1385170 w 1385170"/>
                    <a:gd name="connsiteY4" fmla="*/ 266463 h 270387"/>
                    <a:gd name="connsiteX5" fmla="*/ 33 w 1385170"/>
                    <a:gd name="connsiteY5" fmla="*/ 270387 h 270387"/>
                    <a:gd name="connsiteX6" fmla="*/ 14488 w 1385170"/>
                    <a:gd name="connsiteY6" fmla="*/ 83656 h 270387"/>
                    <a:gd name="connsiteX0" fmla="*/ 53710 w 1385147"/>
                    <a:gd name="connsiteY0" fmla="*/ 95429 h 270387"/>
                    <a:gd name="connsiteX1" fmla="*/ 98121 w 1385147"/>
                    <a:gd name="connsiteY1" fmla="*/ 0 h 270387"/>
                    <a:gd name="connsiteX2" fmla="*/ 1298809 w 1385147"/>
                    <a:gd name="connsiteY2" fmla="*/ 0 h 270387"/>
                    <a:gd name="connsiteX3" fmla="*/ 1382465 w 1385147"/>
                    <a:gd name="connsiteY3" fmla="*/ 83656 h 270387"/>
                    <a:gd name="connsiteX4" fmla="*/ 1385147 w 1385147"/>
                    <a:gd name="connsiteY4" fmla="*/ 266463 h 270387"/>
                    <a:gd name="connsiteX5" fmla="*/ 10 w 1385147"/>
                    <a:gd name="connsiteY5" fmla="*/ 270387 h 270387"/>
                    <a:gd name="connsiteX6" fmla="*/ 53710 w 1385147"/>
                    <a:gd name="connsiteY6" fmla="*/ 95429 h 270387"/>
                    <a:gd name="connsiteX0" fmla="*/ 54496 w 1385933"/>
                    <a:gd name="connsiteY0" fmla="*/ 95429 h 270387"/>
                    <a:gd name="connsiteX1" fmla="*/ 98907 w 1385933"/>
                    <a:gd name="connsiteY1" fmla="*/ 0 h 270387"/>
                    <a:gd name="connsiteX2" fmla="*/ 1299595 w 1385933"/>
                    <a:gd name="connsiteY2" fmla="*/ 0 h 270387"/>
                    <a:gd name="connsiteX3" fmla="*/ 1383251 w 1385933"/>
                    <a:gd name="connsiteY3" fmla="*/ 83656 h 270387"/>
                    <a:gd name="connsiteX4" fmla="*/ 1385933 w 1385933"/>
                    <a:gd name="connsiteY4" fmla="*/ 266463 h 270387"/>
                    <a:gd name="connsiteX5" fmla="*/ 796 w 1385933"/>
                    <a:gd name="connsiteY5" fmla="*/ 270387 h 270387"/>
                    <a:gd name="connsiteX6" fmla="*/ 54496 w 1385933"/>
                    <a:gd name="connsiteY6" fmla="*/ 95429 h 270387"/>
                    <a:gd name="connsiteX0" fmla="*/ 54496 w 1422495"/>
                    <a:gd name="connsiteY0" fmla="*/ 95429 h 270387"/>
                    <a:gd name="connsiteX1" fmla="*/ 98907 w 1422495"/>
                    <a:gd name="connsiteY1" fmla="*/ 0 h 270387"/>
                    <a:gd name="connsiteX2" fmla="*/ 1299595 w 1422495"/>
                    <a:gd name="connsiteY2" fmla="*/ 0 h 270387"/>
                    <a:gd name="connsiteX3" fmla="*/ 1422495 w 1422495"/>
                    <a:gd name="connsiteY3" fmla="*/ 83656 h 270387"/>
                    <a:gd name="connsiteX4" fmla="*/ 1385933 w 1422495"/>
                    <a:gd name="connsiteY4" fmla="*/ 266463 h 270387"/>
                    <a:gd name="connsiteX5" fmla="*/ 796 w 1422495"/>
                    <a:gd name="connsiteY5" fmla="*/ 270387 h 270387"/>
                    <a:gd name="connsiteX6" fmla="*/ 54496 w 1422495"/>
                    <a:gd name="connsiteY6" fmla="*/ 95429 h 270387"/>
                    <a:gd name="connsiteX0" fmla="*/ 54496 w 1426420"/>
                    <a:gd name="connsiteY0" fmla="*/ 95429 h 270387"/>
                    <a:gd name="connsiteX1" fmla="*/ 98907 w 1426420"/>
                    <a:gd name="connsiteY1" fmla="*/ 0 h 270387"/>
                    <a:gd name="connsiteX2" fmla="*/ 1299595 w 1426420"/>
                    <a:gd name="connsiteY2" fmla="*/ 0 h 270387"/>
                    <a:gd name="connsiteX3" fmla="*/ 1426420 w 1426420"/>
                    <a:gd name="connsiteY3" fmla="*/ 48336 h 270387"/>
                    <a:gd name="connsiteX4" fmla="*/ 1385933 w 1426420"/>
                    <a:gd name="connsiteY4" fmla="*/ 266463 h 270387"/>
                    <a:gd name="connsiteX5" fmla="*/ 796 w 1426420"/>
                    <a:gd name="connsiteY5" fmla="*/ 270387 h 270387"/>
                    <a:gd name="connsiteX6" fmla="*/ 54496 w 1426420"/>
                    <a:gd name="connsiteY6" fmla="*/ 95429 h 270387"/>
                    <a:gd name="connsiteX0" fmla="*/ 54496 w 1426420"/>
                    <a:gd name="connsiteY0" fmla="*/ 95429 h 270387"/>
                    <a:gd name="connsiteX1" fmla="*/ 98907 w 1426420"/>
                    <a:gd name="connsiteY1" fmla="*/ 0 h 270387"/>
                    <a:gd name="connsiteX2" fmla="*/ 1299595 w 1426420"/>
                    <a:gd name="connsiteY2" fmla="*/ 0 h 270387"/>
                    <a:gd name="connsiteX3" fmla="*/ 1426420 w 1426420"/>
                    <a:gd name="connsiteY3" fmla="*/ 64034 h 270387"/>
                    <a:gd name="connsiteX4" fmla="*/ 1385933 w 1426420"/>
                    <a:gd name="connsiteY4" fmla="*/ 266463 h 270387"/>
                    <a:gd name="connsiteX5" fmla="*/ 796 w 1426420"/>
                    <a:gd name="connsiteY5" fmla="*/ 270387 h 270387"/>
                    <a:gd name="connsiteX6" fmla="*/ 54496 w 1426420"/>
                    <a:gd name="connsiteY6" fmla="*/ 95429 h 270387"/>
                    <a:gd name="connsiteX0" fmla="*/ 54496 w 1426420"/>
                    <a:gd name="connsiteY0" fmla="*/ 99354 h 274312"/>
                    <a:gd name="connsiteX1" fmla="*/ 157774 w 1426420"/>
                    <a:gd name="connsiteY1" fmla="*/ 0 h 274312"/>
                    <a:gd name="connsiteX2" fmla="*/ 1299595 w 1426420"/>
                    <a:gd name="connsiteY2" fmla="*/ 3925 h 274312"/>
                    <a:gd name="connsiteX3" fmla="*/ 1426420 w 1426420"/>
                    <a:gd name="connsiteY3" fmla="*/ 67959 h 274312"/>
                    <a:gd name="connsiteX4" fmla="*/ 1385933 w 1426420"/>
                    <a:gd name="connsiteY4" fmla="*/ 270388 h 274312"/>
                    <a:gd name="connsiteX5" fmla="*/ 796 w 1426420"/>
                    <a:gd name="connsiteY5" fmla="*/ 274312 h 274312"/>
                    <a:gd name="connsiteX6" fmla="*/ 54496 w 1426420"/>
                    <a:gd name="connsiteY6" fmla="*/ 99354 h 274312"/>
                    <a:gd name="connsiteX0" fmla="*/ 53700 w 1425624"/>
                    <a:gd name="connsiteY0" fmla="*/ 99354 h 274312"/>
                    <a:gd name="connsiteX1" fmla="*/ 156978 w 1425624"/>
                    <a:gd name="connsiteY1" fmla="*/ 0 h 274312"/>
                    <a:gd name="connsiteX2" fmla="*/ 1298799 w 1425624"/>
                    <a:gd name="connsiteY2" fmla="*/ 3925 h 274312"/>
                    <a:gd name="connsiteX3" fmla="*/ 1425624 w 1425624"/>
                    <a:gd name="connsiteY3" fmla="*/ 67959 h 274312"/>
                    <a:gd name="connsiteX4" fmla="*/ 1385137 w 1425624"/>
                    <a:gd name="connsiteY4" fmla="*/ 270388 h 274312"/>
                    <a:gd name="connsiteX5" fmla="*/ 0 w 1425624"/>
                    <a:gd name="connsiteY5" fmla="*/ 274312 h 274312"/>
                    <a:gd name="connsiteX6" fmla="*/ 53700 w 1425624"/>
                    <a:gd name="connsiteY6" fmla="*/ 99354 h 274312"/>
                    <a:gd name="connsiteX0" fmla="*/ 112567 w 1425624"/>
                    <a:gd name="connsiteY0" fmla="*/ 95430 h 274312"/>
                    <a:gd name="connsiteX1" fmla="*/ 156978 w 1425624"/>
                    <a:gd name="connsiteY1" fmla="*/ 0 h 274312"/>
                    <a:gd name="connsiteX2" fmla="*/ 1298799 w 1425624"/>
                    <a:gd name="connsiteY2" fmla="*/ 3925 h 274312"/>
                    <a:gd name="connsiteX3" fmla="*/ 1425624 w 1425624"/>
                    <a:gd name="connsiteY3" fmla="*/ 67959 h 274312"/>
                    <a:gd name="connsiteX4" fmla="*/ 1385137 w 1425624"/>
                    <a:gd name="connsiteY4" fmla="*/ 270388 h 274312"/>
                    <a:gd name="connsiteX5" fmla="*/ 0 w 1425624"/>
                    <a:gd name="connsiteY5" fmla="*/ 274312 h 274312"/>
                    <a:gd name="connsiteX6" fmla="*/ 112567 w 1425624"/>
                    <a:gd name="connsiteY6" fmla="*/ 95430 h 274312"/>
                    <a:gd name="connsiteX0" fmla="*/ 112567 w 1425624"/>
                    <a:gd name="connsiteY0" fmla="*/ 95430 h 274312"/>
                    <a:gd name="connsiteX1" fmla="*/ 156978 w 1425624"/>
                    <a:gd name="connsiteY1" fmla="*/ 0 h 274312"/>
                    <a:gd name="connsiteX2" fmla="*/ 1298799 w 1425624"/>
                    <a:gd name="connsiteY2" fmla="*/ 3925 h 274312"/>
                    <a:gd name="connsiteX3" fmla="*/ 1425624 w 1425624"/>
                    <a:gd name="connsiteY3" fmla="*/ 67959 h 274312"/>
                    <a:gd name="connsiteX4" fmla="*/ 1385137 w 1425624"/>
                    <a:gd name="connsiteY4" fmla="*/ 270388 h 274312"/>
                    <a:gd name="connsiteX5" fmla="*/ 0 w 1425624"/>
                    <a:gd name="connsiteY5" fmla="*/ 274312 h 274312"/>
                    <a:gd name="connsiteX6" fmla="*/ 112567 w 1425624"/>
                    <a:gd name="connsiteY6" fmla="*/ 95430 h 274312"/>
                    <a:gd name="connsiteX0" fmla="*/ 85096 w 1425624"/>
                    <a:gd name="connsiteY0" fmla="*/ 95430 h 274312"/>
                    <a:gd name="connsiteX1" fmla="*/ 156978 w 1425624"/>
                    <a:gd name="connsiteY1" fmla="*/ 0 h 274312"/>
                    <a:gd name="connsiteX2" fmla="*/ 1298799 w 1425624"/>
                    <a:gd name="connsiteY2" fmla="*/ 3925 h 274312"/>
                    <a:gd name="connsiteX3" fmla="*/ 1425624 w 1425624"/>
                    <a:gd name="connsiteY3" fmla="*/ 67959 h 274312"/>
                    <a:gd name="connsiteX4" fmla="*/ 1385137 w 1425624"/>
                    <a:gd name="connsiteY4" fmla="*/ 270388 h 274312"/>
                    <a:gd name="connsiteX5" fmla="*/ 0 w 1425624"/>
                    <a:gd name="connsiteY5" fmla="*/ 274312 h 274312"/>
                    <a:gd name="connsiteX6" fmla="*/ 85096 w 1425624"/>
                    <a:gd name="connsiteY6" fmla="*/ 95430 h 274312"/>
                    <a:gd name="connsiteX0" fmla="*/ 85096 w 1425624"/>
                    <a:gd name="connsiteY0" fmla="*/ 95430 h 274312"/>
                    <a:gd name="connsiteX1" fmla="*/ 156978 w 1425624"/>
                    <a:gd name="connsiteY1" fmla="*/ 0 h 274312"/>
                    <a:gd name="connsiteX2" fmla="*/ 1298799 w 1425624"/>
                    <a:gd name="connsiteY2" fmla="*/ 3925 h 274312"/>
                    <a:gd name="connsiteX3" fmla="*/ 1425624 w 1425624"/>
                    <a:gd name="connsiteY3" fmla="*/ 67959 h 274312"/>
                    <a:gd name="connsiteX4" fmla="*/ 1385137 w 1425624"/>
                    <a:gd name="connsiteY4" fmla="*/ 270388 h 274312"/>
                    <a:gd name="connsiteX5" fmla="*/ 0 w 1425624"/>
                    <a:gd name="connsiteY5" fmla="*/ 274312 h 274312"/>
                    <a:gd name="connsiteX6" fmla="*/ 85096 w 1425624"/>
                    <a:gd name="connsiteY6" fmla="*/ 95430 h 274312"/>
                    <a:gd name="connsiteX0" fmla="*/ 81171 w 1425624"/>
                    <a:gd name="connsiteY0" fmla="*/ 52261 h 274312"/>
                    <a:gd name="connsiteX1" fmla="*/ 156978 w 1425624"/>
                    <a:gd name="connsiteY1" fmla="*/ 0 h 274312"/>
                    <a:gd name="connsiteX2" fmla="*/ 1298799 w 1425624"/>
                    <a:gd name="connsiteY2" fmla="*/ 3925 h 274312"/>
                    <a:gd name="connsiteX3" fmla="*/ 1425624 w 1425624"/>
                    <a:gd name="connsiteY3" fmla="*/ 67959 h 274312"/>
                    <a:gd name="connsiteX4" fmla="*/ 1385137 w 1425624"/>
                    <a:gd name="connsiteY4" fmla="*/ 270388 h 274312"/>
                    <a:gd name="connsiteX5" fmla="*/ 0 w 1425624"/>
                    <a:gd name="connsiteY5" fmla="*/ 274312 h 274312"/>
                    <a:gd name="connsiteX6" fmla="*/ 81171 w 1425624"/>
                    <a:gd name="connsiteY6" fmla="*/ 52261 h 27431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25624" h="274312">
                      <a:moveTo>
                        <a:pt x="81171" y="52261"/>
                      </a:moveTo>
                      <a:cubicBezTo>
                        <a:pt x="104718" y="6059"/>
                        <a:pt x="110776" y="0"/>
                        <a:pt x="156978" y="0"/>
                      </a:cubicBezTo>
                      <a:lnTo>
                        <a:pt x="1298799" y="3925"/>
                      </a:lnTo>
                      <a:cubicBezTo>
                        <a:pt x="1345001" y="3925"/>
                        <a:pt x="1425624" y="21757"/>
                        <a:pt x="1425624" y="67959"/>
                      </a:cubicBezTo>
                      <a:lnTo>
                        <a:pt x="1385137" y="270388"/>
                      </a:lnTo>
                      <a:lnTo>
                        <a:pt x="0" y="274312"/>
                      </a:lnTo>
                      <a:cubicBezTo>
                        <a:pt x="14870" y="192826"/>
                        <a:pt x="53700" y="100596"/>
                        <a:pt x="81171" y="5226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3175">
                  <a:solidFill>
                    <a:schemeClr val="bg1">
                      <a:lumMod val="75000"/>
                    </a:schemeClr>
                  </a:solidFill>
                </a:ln>
                <a:effectLst>
                  <a:outerShdw blurRad="50800" dist="6350" dir="150000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sp>
            <p:nvSpPr>
              <p:cNvPr id="19" name="円/楕円 18">
                <a:extLst>
                  <a:ext uri="{FF2B5EF4-FFF2-40B4-BE49-F238E27FC236}">
                    <a16:creationId xmlns:a16="http://schemas.microsoft.com/office/drawing/2014/main" id="{4102D41C-EEF0-8D45-8459-1DE3EBFCC18B}"/>
                  </a:ext>
                </a:extLst>
              </p:cNvPr>
              <p:cNvSpPr/>
              <p:nvPr/>
            </p:nvSpPr>
            <p:spPr>
              <a:xfrm>
                <a:off x="1029609" y="2858320"/>
                <a:ext cx="144000" cy="144000"/>
              </a:xfrm>
              <a:prstGeom prst="ellipse">
                <a:avLst/>
              </a:prstGeom>
              <a:solidFill>
                <a:srgbClr val="FFFFFF"/>
              </a:solidFill>
              <a:ln w="3175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20" name="角丸四角形 19">
                <a:extLst>
                  <a:ext uri="{FF2B5EF4-FFF2-40B4-BE49-F238E27FC236}">
                    <a16:creationId xmlns:a16="http://schemas.microsoft.com/office/drawing/2014/main" id="{5121D2A9-E803-6D4B-9489-BC6C358C501D}"/>
                  </a:ext>
                </a:extLst>
              </p:cNvPr>
              <p:cNvSpPr/>
              <p:nvPr/>
            </p:nvSpPr>
            <p:spPr>
              <a:xfrm>
                <a:off x="987528" y="2807468"/>
                <a:ext cx="244800" cy="45719"/>
              </a:xfrm>
              <a:prstGeom prst="roundRect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87" name="角丸四角形 6">
                <a:extLst>
                  <a:ext uri="{FF2B5EF4-FFF2-40B4-BE49-F238E27FC236}">
                    <a16:creationId xmlns:a16="http://schemas.microsoft.com/office/drawing/2014/main" id="{9119F8F4-2FFF-F14B-8338-1A5F25C2021A}"/>
                  </a:ext>
                </a:extLst>
              </p:cNvPr>
              <p:cNvSpPr/>
              <p:nvPr/>
            </p:nvSpPr>
            <p:spPr>
              <a:xfrm flipH="1">
                <a:off x="977821" y="2747369"/>
                <a:ext cx="251999" cy="46800"/>
              </a:xfrm>
              <a:custGeom>
                <a:avLst/>
                <a:gdLst>
                  <a:gd name="connsiteX0" fmla="*/ 0 w 1368000"/>
                  <a:gd name="connsiteY0" fmla="*/ 83656 h 266463"/>
                  <a:gd name="connsiteX1" fmla="*/ 83656 w 1368000"/>
                  <a:gd name="connsiteY1" fmla="*/ 0 h 266463"/>
                  <a:gd name="connsiteX2" fmla="*/ 1284344 w 1368000"/>
                  <a:gd name="connsiteY2" fmla="*/ 0 h 266463"/>
                  <a:gd name="connsiteX3" fmla="*/ 1368000 w 1368000"/>
                  <a:gd name="connsiteY3" fmla="*/ 83656 h 266463"/>
                  <a:gd name="connsiteX4" fmla="*/ 1368000 w 1368000"/>
                  <a:gd name="connsiteY4" fmla="*/ 182807 h 266463"/>
                  <a:gd name="connsiteX5" fmla="*/ 1284344 w 1368000"/>
                  <a:gd name="connsiteY5" fmla="*/ 266463 h 266463"/>
                  <a:gd name="connsiteX6" fmla="*/ 83656 w 1368000"/>
                  <a:gd name="connsiteY6" fmla="*/ 266463 h 266463"/>
                  <a:gd name="connsiteX7" fmla="*/ 0 w 1368000"/>
                  <a:gd name="connsiteY7" fmla="*/ 182807 h 266463"/>
                  <a:gd name="connsiteX8" fmla="*/ 0 w 1368000"/>
                  <a:gd name="connsiteY8" fmla="*/ 83656 h 266463"/>
                  <a:gd name="connsiteX0" fmla="*/ 0 w 1368000"/>
                  <a:gd name="connsiteY0" fmla="*/ 83656 h 266463"/>
                  <a:gd name="connsiteX1" fmla="*/ 83656 w 1368000"/>
                  <a:gd name="connsiteY1" fmla="*/ 0 h 266463"/>
                  <a:gd name="connsiteX2" fmla="*/ 1284344 w 1368000"/>
                  <a:gd name="connsiteY2" fmla="*/ 0 h 266463"/>
                  <a:gd name="connsiteX3" fmla="*/ 1368000 w 1368000"/>
                  <a:gd name="connsiteY3" fmla="*/ 83656 h 266463"/>
                  <a:gd name="connsiteX4" fmla="*/ 1284344 w 1368000"/>
                  <a:gd name="connsiteY4" fmla="*/ 266463 h 266463"/>
                  <a:gd name="connsiteX5" fmla="*/ 83656 w 1368000"/>
                  <a:gd name="connsiteY5" fmla="*/ 266463 h 266463"/>
                  <a:gd name="connsiteX6" fmla="*/ 0 w 1368000"/>
                  <a:gd name="connsiteY6" fmla="*/ 182807 h 266463"/>
                  <a:gd name="connsiteX7" fmla="*/ 0 w 1368000"/>
                  <a:gd name="connsiteY7" fmla="*/ 83656 h 266463"/>
                  <a:gd name="connsiteX0" fmla="*/ 0 w 1370682"/>
                  <a:gd name="connsiteY0" fmla="*/ 83656 h 266463"/>
                  <a:gd name="connsiteX1" fmla="*/ 83656 w 1370682"/>
                  <a:gd name="connsiteY1" fmla="*/ 0 h 266463"/>
                  <a:gd name="connsiteX2" fmla="*/ 1284344 w 1370682"/>
                  <a:gd name="connsiteY2" fmla="*/ 0 h 266463"/>
                  <a:gd name="connsiteX3" fmla="*/ 1368000 w 1370682"/>
                  <a:gd name="connsiteY3" fmla="*/ 83656 h 266463"/>
                  <a:gd name="connsiteX4" fmla="*/ 1370682 w 1370682"/>
                  <a:gd name="connsiteY4" fmla="*/ 266463 h 266463"/>
                  <a:gd name="connsiteX5" fmla="*/ 83656 w 1370682"/>
                  <a:gd name="connsiteY5" fmla="*/ 266463 h 266463"/>
                  <a:gd name="connsiteX6" fmla="*/ 0 w 1370682"/>
                  <a:gd name="connsiteY6" fmla="*/ 182807 h 266463"/>
                  <a:gd name="connsiteX7" fmla="*/ 0 w 1370682"/>
                  <a:gd name="connsiteY7" fmla="*/ 83656 h 266463"/>
                  <a:gd name="connsiteX0" fmla="*/ 7848 w 1378530"/>
                  <a:gd name="connsiteY0" fmla="*/ 83656 h 283261"/>
                  <a:gd name="connsiteX1" fmla="*/ 91504 w 1378530"/>
                  <a:gd name="connsiteY1" fmla="*/ 0 h 283261"/>
                  <a:gd name="connsiteX2" fmla="*/ 1292192 w 1378530"/>
                  <a:gd name="connsiteY2" fmla="*/ 0 h 283261"/>
                  <a:gd name="connsiteX3" fmla="*/ 1375848 w 1378530"/>
                  <a:gd name="connsiteY3" fmla="*/ 83656 h 283261"/>
                  <a:gd name="connsiteX4" fmla="*/ 1378530 w 1378530"/>
                  <a:gd name="connsiteY4" fmla="*/ 266463 h 283261"/>
                  <a:gd name="connsiteX5" fmla="*/ 91504 w 1378530"/>
                  <a:gd name="connsiteY5" fmla="*/ 266463 h 283261"/>
                  <a:gd name="connsiteX6" fmla="*/ 0 w 1378530"/>
                  <a:gd name="connsiteY6" fmla="*/ 261296 h 283261"/>
                  <a:gd name="connsiteX7" fmla="*/ 7848 w 1378530"/>
                  <a:gd name="connsiteY7" fmla="*/ 83656 h 283261"/>
                  <a:gd name="connsiteX0" fmla="*/ 45245 w 1415927"/>
                  <a:gd name="connsiteY0" fmla="*/ 83656 h 266463"/>
                  <a:gd name="connsiteX1" fmla="*/ 128901 w 1415927"/>
                  <a:gd name="connsiteY1" fmla="*/ 0 h 266463"/>
                  <a:gd name="connsiteX2" fmla="*/ 1329589 w 1415927"/>
                  <a:gd name="connsiteY2" fmla="*/ 0 h 266463"/>
                  <a:gd name="connsiteX3" fmla="*/ 1413245 w 1415927"/>
                  <a:gd name="connsiteY3" fmla="*/ 83656 h 266463"/>
                  <a:gd name="connsiteX4" fmla="*/ 1415927 w 1415927"/>
                  <a:gd name="connsiteY4" fmla="*/ 266463 h 266463"/>
                  <a:gd name="connsiteX5" fmla="*/ 128901 w 1415927"/>
                  <a:gd name="connsiteY5" fmla="*/ 266463 h 266463"/>
                  <a:gd name="connsiteX6" fmla="*/ 45245 w 1415927"/>
                  <a:gd name="connsiteY6" fmla="*/ 83656 h 266463"/>
                  <a:gd name="connsiteX0" fmla="*/ 115356 w 1486038"/>
                  <a:gd name="connsiteY0" fmla="*/ 83656 h 274312"/>
                  <a:gd name="connsiteX1" fmla="*/ 199012 w 1486038"/>
                  <a:gd name="connsiteY1" fmla="*/ 0 h 274312"/>
                  <a:gd name="connsiteX2" fmla="*/ 1399700 w 1486038"/>
                  <a:gd name="connsiteY2" fmla="*/ 0 h 274312"/>
                  <a:gd name="connsiteX3" fmla="*/ 1483356 w 1486038"/>
                  <a:gd name="connsiteY3" fmla="*/ 83656 h 274312"/>
                  <a:gd name="connsiteX4" fmla="*/ 1486038 w 1486038"/>
                  <a:gd name="connsiteY4" fmla="*/ 266463 h 274312"/>
                  <a:gd name="connsiteX5" fmla="*/ 96976 w 1486038"/>
                  <a:gd name="connsiteY5" fmla="*/ 274312 h 274312"/>
                  <a:gd name="connsiteX6" fmla="*/ 115356 w 1486038"/>
                  <a:gd name="connsiteY6" fmla="*/ 83656 h 274312"/>
                  <a:gd name="connsiteX0" fmla="*/ 18407 w 1389089"/>
                  <a:gd name="connsiteY0" fmla="*/ 83656 h 274312"/>
                  <a:gd name="connsiteX1" fmla="*/ 102063 w 1389089"/>
                  <a:gd name="connsiteY1" fmla="*/ 0 h 274312"/>
                  <a:gd name="connsiteX2" fmla="*/ 1302751 w 1389089"/>
                  <a:gd name="connsiteY2" fmla="*/ 0 h 274312"/>
                  <a:gd name="connsiteX3" fmla="*/ 1386407 w 1389089"/>
                  <a:gd name="connsiteY3" fmla="*/ 83656 h 274312"/>
                  <a:gd name="connsiteX4" fmla="*/ 1389089 w 1389089"/>
                  <a:gd name="connsiteY4" fmla="*/ 266463 h 274312"/>
                  <a:gd name="connsiteX5" fmla="*/ 27 w 1389089"/>
                  <a:gd name="connsiteY5" fmla="*/ 274312 h 274312"/>
                  <a:gd name="connsiteX6" fmla="*/ 18407 w 1389089"/>
                  <a:gd name="connsiteY6" fmla="*/ 83656 h 274312"/>
                  <a:gd name="connsiteX0" fmla="*/ 14488 w 1385170"/>
                  <a:gd name="connsiteY0" fmla="*/ 83656 h 270387"/>
                  <a:gd name="connsiteX1" fmla="*/ 98144 w 1385170"/>
                  <a:gd name="connsiteY1" fmla="*/ 0 h 270387"/>
                  <a:gd name="connsiteX2" fmla="*/ 1298832 w 1385170"/>
                  <a:gd name="connsiteY2" fmla="*/ 0 h 270387"/>
                  <a:gd name="connsiteX3" fmla="*/ 1382488 w 1385170"/>
                  <a:gd name="connsiteY3" fmla="*/ 83656 h 270387"/>
                  <a:gd name="connsiteX4" fmla="*/ 1385170 w 1385170"/>
                  <a:gd name="connsiteY4" fmla="*/ 266463 h 270387"/>
                  <a:gd name="connsiteX5" fmla="*/ 33 w 1385170"/>
                  <a:gd name="connsiteY5" fmla="*/ 270387 h 270387"/>
                  <a:gd name="connsiteX6" fmla="*/ 14488 w 1385170"/>
                  <a:gd name="connsiteY6" fmla="*/ 83656 h 270387"/>
                  <a:gd name="connsiteX0" fmla="*/ 53710 w 1385147"/>
                  <a:gd name="connsiteY0" fmla="*/ 95429 h 270387"/>
                  <a:gd name="connsiteX1" fmla="*/ 98121 w 1385147"/>
                  <a:gd name="connsiteY1" fmla="*/ 0 h 270387"/>
                  <a:gd name="connsiteX2" fmla="*/ 1298809 w 1385147"/>
                  <a:gd name="connsiteY2" fmla="*/ 0 h 270387"/>
                  <a:gd name="connsiteX3" fmla="*/ 1382465 w 1385147"/>
                  <a:gd name="connsiteY3" fmla="*/ 83656 h 270387"/>
                  <a:gd name="connsiteX4" fmla="*/ 1385147 w 1385147"/>
                  <a:gd name="connsiteY4" fmla="*/ 266463 h 270387"/>
                  <a:gd name="connsiteX5" fmla="*/ 10 w 1385147"/>
                  <a:gd name="connsiteY5" fmla="*/ 270387 h 270387"/>
                  <a:gd name="connsiteX6" fmla="*/ 53710 w 1385147"/>
                  <a:gd name="connsiteY6" fmla="*/ 95429 h 270387"/>
                  <a:gd name="connsiteX0" fmla="*/ 54496 w 1385933"/>
                  <a:gd name="connsiteY0" fmla="*/ 95429 h 270387"/>
                  <a:gd name="connsiteX1" fmla="*/ 98907 w 1385933"/>
                  <a:gd name="connsiteY1" fmla="*/ 0 h 270387"/>
                  <a:gd name="connsiteX2" fmla="*/ 1299595 w 1385933"/>
                  <a:gd name="connsiteY2" fmla="*/ 0 h 270387"/>
                  <a:gd name="connsiteX3" fmla="*/ 1383251 w 1385933"/>
                  <a:gd name="connsiteY3" fmla="*/ 83656 h 270387"/>
                  <a:gd name="connsiteX4" fmla="*/ 1385933 w 1385933"/>
                  <a:gd name="connsiteY4" fmla="*/ 266463 h 270387"/>
                  <a:gd name="connsiteX5" fmla="*/ 796 w 1385933"/>
                  <a:gd name="connsiteY5" fmla="*/ 270387 h 270387"/>
                  <a:gd name="connsiteX6" fmla="*/ 54496 w 1385933"/>
                  <a:gd name="connsiteY6" fmla="*/ 95429 h 270387"/>
                  <a:gd name="connsiteX0" fmla="*/ 54496 w 1422495"/>
                  <a:gd name="connsiteY0" fmla="*/ 95429 h 270387"/>
                  <a:gd name="connsiteX1" fmla="*/ 98907 w 1422495"/>
                  <a:gd name="connsiteY1" fmla="*/ 0 h 270387"/>
                  <a:gd name="connsiteX2" fmla="*/ 1299595 w 1422495"/>
                  <a:gd name="connsiteY2" fmla="*/ 0 h 270387"/>
                  <a:gd name="connsiteX3" fmla="*/ 1422495 w 1422495"/>
                  <a:gd name="connsiteY3" fmla="*/ 83656 h 270387"/>
                  <a:gd name="connsiteX4" fmla="*/ 1385933 w 1422495"/>
                  <a:gd name="connsiteY4" fmla="*/ 266463 h 270387"/>
                  <a:gd name="connsiteX5" fmla="*/ 796 w 1422495"/>
                  <a:gd name="connsiteY5" fmla="*/ 270387 h 270387"/>
                  <a:gd name="connsiteX6" fmla="*/ 54496 w 1422495"/>
                  <a:gd name="connsiteY6" fmla="*/ 95429 h 270387"/>
                  <a:gd name="connsiteX0" fmla="*/ 54496 w 1426420"/>
                  <a:gd name="connsiteY0" fmla="*/ 95429 h 270387"/>
                  <a:gd name="connsiteX1" fmla="*/ 98907 w 1426420"/>
                  <a:gd name="connsiteY1" fmla="*/ 0 h 270387"/>
                  <a:gd name="connsiteX2" fmla="*/ 1299595 w 1426420"/>
                  <a:gd name="connsiteY2" fmla="*/ 0 h 270387"/>
                  <a:gd name="connsiteX3" fmla="*/ 1426420 w 1426420"/>
                  <a:gd name="connsiteY3" fmla="*/ 48336 h 270387"/>
                  <a:gd name="connsiteX4" fmla="*/ 1385933 w 1426420"/>
                  <a:gd name="connsiteY4" fmla="*/ 266463 h 270387"/>
                  <a:gd name="connsiteX5" fmla="*/ 796 w 1426420"/>
                  <a:gd name="connsiteY5" fmla="*/ 270387 h 270387"/>
                  <a:gd name="connsiteX6" fmla="*/ 54496 w 1426420"/>
                  <a:gd name="connsiteY6" fmla="*/ 95429 h 270387"/>
                  <a:gd name="connsiteX0" fmla="*/ 54496 w 1426420"/>
                  <a:gd name="connsiteY0" fmla="*/ 95429 h 270387"/>
                  <a:gd name="connsiteX1" fmla="*/ 98907 w 1426420"/>
                  <a:gd name="connsiteY1" fmla="*/ 0 h 270387"/>
                  <a:gd name="connsiteX2" fmla="*/ 1299595 w 1426420"/>
                  <a:gd name="connsiteY2" fmla="*/ 0 h 270387"/>
                  <a:gd name="connsiteX3" fmla="*/ 1426420 w 1426420"/>
                  <a:gd name="connsiteY3" fmla="*/ 64034 h 270387"/>
                  <a:gd name="connsiteX4" fmla="*/ 1385933 w 1426420"/>
                  <a:gd name="connsiteY4" fmla="*/ 266463 h 270387"/>
                  <a:gd name="connsiteX5" fmla="*/ 796 w 1426420"/>
                  <a:gd name="connsiteY5" fmla="*/ 270387 h 270387"/>
                  <a:gd name="connsiteX6" fmla="*/ 54496 w 1426420"/>
                  <a:gd name="connsiteY6" fmla="*/ 95429 h 270387"/>
                  <a:gd name="connsiteX0" fmla="*/ 54496 w 1426420"/>
                  <a:gd name="connsiteY0" fmla="*/ 99354 h 274312"/>
                  <a:gd name="connsiteX1" fmla="*/ 157774 w 1426420"/>
                  <a:gd name="connsiteY1" fmla="*/ 0 h 274312"/>
                  <a:gd name="connsiteX2" fmla="*/ 1299595 w 1426420"/>
                  <a:gd name="connsiteY2" fmla="*/ 3925 h 274312"/>
                  <a:gd name="connsiteX3" fmla="*/ 1426420 w 1426420"/>
                  <a:gd name="connsiteY3" fmla="*/ 67959 h 274312"/>
                  <a:gd name="connsiteX4" fmla="*/ 1385933 w 1426420"/>
                  <a:gd name="connsiteY4" fmla="*/ 270388 h 274312"/>
                  <a:gd name="connsiteX5" fmla="*/ 796 w 1426420"/>
                  <a:gd name="connsiteY5" fmla="*/ 274312 h 274312"/>
                  <a:gd name="connsiteX6" fmla="*/ 54496 w 1426420"/>
                  <a:gd name="connsiteY6" fmla="*/ 99354 h 274312"/>
                  <a:gd name="connsiteX0" fmla="*/ 53700 w 1425624"/>
                  <a:gd name="connsiteY0" fmla="*/ 99354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53700 w 1425624"/>
                  <a:gd name="connsiteY6" fmla="*/ 99354 h 274312"/>
                  <a:gd name="connsiteX0" fmla="*/ 112567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112567 w 1425624"/>
                  <a:gd name="connsiteY6" fmla="*/ 95430 h 274312"/>
                  <a:gd name="connsiteX0" fmla="*/ 112567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112567 w 1425624"/>
                  <a:gd name="connsiteY6" fmla="*/ 95430 h 274312"/>
                  <a:gd name="connsiteX0" fmla="*/ 85096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5096 w 1425624"/>
                  <a:gd name="connsiteY6" fmla="*/ 95430 h 274312"/>
                  <a:gd name="connsiteX0" fmla="*/ 85096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5096 w 1425624"/>
                  <a:gd name="connsiteY6" fmla="*/ 95430 h 274312"/>
                  <a:gd name="connsiteX0" fmla="*/ 81171 w 1425624"/>
                  <a:gd name="connsiteY0" fmla="*/ 52261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1171 w 1425624"/>
                  <a:gd name="connsiteY6" fmla="*/ 52261 h 27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5624" h="274312">
                    <a:moveTo>
                      <a:pt x="81171" y="52261"/>
                    </a:moveTo>
                    <a:cubicBezTo>
                      <a:pt x="104718" y="6059"/>
                      <a:pt x="110776" y="0"/>
                      <a:pt x="156978" y="0"/>
                    </a:cubicBezTo>
                    <a:lnTo>
                      <a:pt x="1298799" y="3925"/>
                    </a:lnTo>
                    <a:cubicBezTo>
                      <a:pt x="1345001" y="3925"/>
                      <a:pt x="1425624" y="21757"/>
                      <a:pt x="1425624" y="67959"/>
                    </a:cubicBezTo>
                    <a:lnTo>
                      <a:pt x="1385137" y="270388"/>
                    </a:lnTo>
                    <a:lnTo>
                      <a:pt x="0" y="274312"/>
                    </a:lnTo>
                    <a:cubicBezTo>
                      <a:pt x="14870" y="192826"/>
                      <a:pt x="53700" y="100596"/>
                      <a:pt x="81171" y="52261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grpSp>
          <p:nvGrpSpPr>
            <p:cNvPr id="168" name="グループ化 167">
              <a:extLst>
                <a:ext uri="{FF2B5EF4-FFF2-40B4-BE49-F238E27FC236}">
                  <a16:creationId xmlns:a16="http://schemas.microsoft.com/office/drawing/2014/main" id="{DF0E43E4-F60D-1842-B245-CEDBFD6A28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83758" y="5112023"/>
              <a:ext cx="281633" cy="324001"/>
              <a:chOff x="3108846" y="2269437"/>
              <a:chExt cx="1410280" cy="1622420"/>
            </a:xfrm>
          </p:grpSpPr>
          <p:sp>
            <p:nvSpPr>
              <p:cNvPr id="169" name="角丸四角形 2">
                <a:extLst>
                  <a:ext uri="{FF2B5EF4-FFF2-40B4-BE49-F238E27FC236}">
                    <a16:creationId xmlns:a16="http://schemas.microsoft.com/office/drawing/2014/main" id="{4071B820-794C-EF4C-91E6-A2BDE01E8BF8}"/>
                  </a:ext>
                </a:extLst>
              </p:cNvPr>
              <p:cNvSpPr/>
              <p:nvPr/>
            </p:nvSpPr>
            <p:spPr>
              <a:xfrm>
                <a:off x="3108846" y="2392010"/>
                <a:ext cx="1387461" cy="1499847"/>
              </a:xfrm>
              <a:custGeom>
                <a:avLst/>
                <a:gdLst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8000 w 1368000"/>
                  <a:gd name="connsiteY4" fmla="*/ 1427994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427994 h 1655999"/>
                  <a:gd name="connsiteX8" fmla="*/ 0 w 1368000"/>
                  <a:gd name="connsiteY8" fmla="*/ 228005 h 1655999"/>
                  <a:gd name="connsiteX0" fmla="*/ 0 w 1368000"/>
                  <a:gd name="connsiteY0" fmla="*/ 228005 h 1685362"/>
                  <a:gd name="connsiteX1" fmla="*/ 228005 w 1368000"/>
                  <a:gd name="connsiteY1" fmla="*/ 0 h 1685362"/>
                  <a:gd name="connsiteX2" fmla="*/ 1139995 w 1368000"/>
                  <a:gd name="connsiteY2" fmla="*/ 0 h 1685362"/>
                  <a:gd name="connsiteX3" fmla="*/ 1368000 w 1368000"/>
                  <a:gd name="connsiteY3" fmla="*/ 228005 h 1685362"/>
                  <a:gd name="connsiteX4" fmla="*/ 1363727 w 1368000"/>
                  <a:gd name="connsiteY4" fmla="*/ 1526271 h 1685362"/>
                  <a:gd name="connsiteX5" fmla="*/ 1139995 w 1368000"/>
                  <a:gd name="connsiteY5" fmla="*/ 1655999 h 1685362"/>
                  <a:gd name="connsiteX6" fmla="*/ 228005 w 1368000"/>
                  <a:gd name="connsiteY6" fmla="*/ 1655999 h 1685362"/>
                  <a:gd name="connsiteX7" fmla="*/ 0 w 1368000"/>
                  <a:gd name="connsiteY7" fmla="*/ 1543362 h 1685362"/>
                  <a:gd name="connsiteX8" fmla="*/ 0 w 1368000"/>
                  <a:gd name="connsiteY8" fmla="*/ 228005 h 1685362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543362 h 1655999"/>
                  <a:gd name="connsiteX8" fmla="*/ 0 w 1368000"/>
                  <a:gd name="connsiteY8" fmla="*/ 228005 h 1655999"/>
                  <a:gd name="connsiteX0" fmla="*/ 0 w 1368000"/>
                  <a:gd name="connsiteY0" fmla="*/ 228005 h 1655999"/>
                  <a:gd name="connsiteX1" fmla="*/ 228005 w 1368000"/>
                  <a:gd name="connsiteY1" fmla="*/ 0 h 1655999"/>
                  <a:gd name="connsiteX2" fmla="*/ 1139995 w 1368000"/>
                  <a:gd name="connsiteY2" fmla="*/ 0 h 1655999"/>
                  <a:gd name="connsiteX3" fmla="*/ 1368000 w 1368000"/>
                  <a:gd name="connsiteY3" fmla="*/ 228005 h 1655999"/>
                  <a:gd name="connsiteX4" fmla="*/ 1363727 w 1368000"/>
                  <a:gd name="connsiteY4" fmla="*/ 1526271 h 1655999"/>
                  <a:gd name="connsiteX5" fmla="*/ 1139995 w 1368000"/>
                  <a:gd name="connsiteY5" fmla="*/ 1655999 h 1655999"/>
                  <a:gd name="connsiteX6" fmla="*/ 228005 w 1368000"/>
                  <a:gd name="connsiteY6" fmla="*/ 1655999 h 1655999"/>
                  <a:gd name="connsiteX7" fmla="*/ 0 w 1368000"/>
                  <a:gd name="connsiteY7" fmla="*/ 1543362 h 1655999"/>
                  <a:gd name="connsiteX8" fmla="*/ 0 w 1368000"/>
                  <a:gd name="connsiteY8" fmla="*/ 228005 h 1655999"/>
                  <a:gd name="connsiteX0" fmla="*/ 0 w 1368000"/>
                  <a:gd name="connsiteY0" fmla="*/ 229006 h 1657000"/>
                  <a:gd name="connsiteX1" fmla="*/ 1139995 w 1368000"/>
                  <a:gd name="connsiteY1" fmla="*/ 1001 h 1657000"/>
                  <a:gd name="connsiteX2" fmla="*/ 1368000 w 1368000"/>
                  <a:gd name="connsiteY2" fmla="*/ 229006 h 1657000"/>
                  <a:gd name="connsiteX3" fmla="*/ 1363727 w 1368000"/>
                  <a:gd name="connsiteY3" fmla="*/ 1527272 h 1657000"/>
                  <a:gd name="connsiteX4" fmla="*/ 1139995 w 1368000"/>
                  <a:gd name="connsiteY4" fmla="*/ 1657000 h 1657000"/>
                  <a:gd name="connsiteX5" fmla="*/ 228005 w 1368000"/>
                  <a:gd name="connsiteY5" fmla="*/ 1657000 h 1657000"/>
                  <a:gd name="connsiteX6" fmla="*/ 0 w 1368000"/>
                  <a:gd name="connsiteY6" fmla="*/ 1544363 h 1657000"/>
                  <a:gd name="connsiteX7" fmla="*/ 0 w 1368000"/>
                  <a:gd name="connsiteY7" fmla="*/ 229006 h 1657000"/>
                  <a:gd name="connsiteX0" fmla="*/ 0 w 1368000"/>
                  <a:gd name="connsiteY0" fmla="*/ 163354 h 1591348"/>
                  <a:gd name="connsiteX1" fmla="*/ 1368000 w 1368000"/>
                  <a:gd name="connsiteY1" fmla="*/ 163354 h 1591348"/>
                  <a:gd name="connsiteX2" fmla="*/ 1363727 w 1368000"/>
                  <a:gd name="connsiteY2" fmla="*/ 1461620 h 1591348"/>
                  <a:gd name="connsiteX3" fmla="*/ 1139995 w 1368000"/>
                  <a:gd name="connsiteY3" fmla="*/ 1591348 h 1591348"/>
                  <a:gd name="connsiteX4" fmla="*/ 228005 w 1368000"/>
                  <a:gd name="connsiteY4" fmla="*/ 1591348 h 1591348"/>
                  <a:gd name="connsiteX5" fmla="*/ 0 w 1368000"/>
                  <a:gd name="connsiteY5" fmla="*/ 1478711 h 1591348"/>
                  <a:gd name="connsiteX6" fmla="*/ 0 w 1368000"/>
                  <a:gd name="connsiteY6" fmla="*/ 163354 h 1591348"/>
                  <a:gd name="connsiteX0" fmla="*/ 0 w 1372273"/>
                  <a:gd name="connsiteY0" fmla="*/ 206623 h 1557705"/>
                  <a:gd name="connsiteX1" fmla="*/ 1372273 w 1372273"/>
                  <a:gd name="connsiteY1" fmla="*/ 129711 h 1557705"/>
                  <a:gd name="connsiteX2" fmla="*/ 1368000 w 1372273"/>
                  <a:gd name="connsiteY2" fmla="*/ 1427977 h 1557705"/>
                  <a:gd name="connsiteX3" fmla="*/ 1144268 w 1372273"/>
                  <a:gd name="connsiteY3" fmla="*/ 1557705 h 1557705"/>
                  <a:gd name="connsiteX4" fmla="*/ 232278 w 1372273"/>
                  <a:gd name="connsiteY4" fmla="*/ 1557705 h 1557705"/>
                  <a:gd name="connsiteX5" fmla="*/ 4273 w 1372273"/>
                  <a:gd name="connsiteY5" fmla="*/ 1445068 h 1557705"/>
                  <a:gd name="connsiteX6" fmla="*/ 0 w 1372273"/>
                  <a:gd name="connsiteY6" fmla="*/ 206623 h 1557705"/>
                  <a:gd name="connsiteX0" fmla="*/ 0 w 1372273"/>
                  <a:gd name="connsiteY0" fmla="*/ 157416 h 1508498"/>
                  <a:gd name="connsiteX1" fmla="*/ 1372273 w 1372273"/>
                  <a:gd name="connsiteY1" fmla="*/ 80504 h 1508498"/>
                  <a:gd name="connsiteX2" fmla="*/ 1368000 w 1372273"/>
                  <a:gd name="connsiteY2" fmla="*/ 1378770 h 1508498"/>
                  <a:gd name="connsiteX3" fmla="*/ 1144268 w 1372273"/>
                  <a:gd name="connsiteY3" fmla="*/ 1508498 h 1508498"/>
                  <a:gd name="connsiteX4" fmla="*/ 232278 w 1372273"/>
                  <a:gd name="connsiteY4" fmla="*/ 1508498 h 1508498"/>
                  <a:gd name="connsiteX5" fmla="*/ 4273 w 1372273"/>
                  <a:gd name="connsiteY5" fmla="*/ 1395861 h 1508498"/>
                  <a:gd name="connsiteX6" fmla="*/ 0 w 1372273"/>
                  <a:gd name="connsiteY6" fmla="*/ 157416 h 1508498"/>
                  <a:gd name="connsiteX0" fmla="*/ 0 w 1376546"/>
                  <a:gd name="connsiteY0" fmla="*/ 133349 h 1514341"/>
                  <a:gd name="connsiteX1" fmla="*/ 1376546 w 1376546"/>
                  <a:gd name="connsiteY1" fmla="*/ 86347 h 1514341"/>
                  <a:gd name="connsiteX2" fmla="*/ 1372273 w 1376546"/>
                  <a:gd name="connsiteY2" fmla="*/ 1384613 h 1514341"/>
                  <a:gd name="connsiteX3" fmla="*/ 1148541 w 1376546"/>
                  <a:gd name="connsiteY3" fmla="*/ 1514341 h 1514341"/>
                  <a:gd name="connsiteX4" fmla="*/ 236551 w 1376546"/>
                  <a:gd name="connsiteY4" fmla="*/ 1514341 h 1514341"/>
                  <a:gd name="connsiteX5" fmla="*/ 8546 w 1376546"/>
                  <a:gd name="connsiteY5" fmla="*/ 1401704 h 1514341"/>
                  <a:gd name="connsiteX6" fmla="*/ 0 w 1376546"/>
                  <a:gd name="connsiteY6" fmla="*/ 133349 h 1514341"/>
                  <a:gd name="connsiteX0" fmla="*/ 0 w 1376546"/>
                  <a:gd name="connsiteY0" fmla="*/ 47002 h 1427994"/>
                  <a:gd name="connsiteX1" fmla="*/ 1376546 w 1376546"/>
                  <a:gd name="connsiteY1" fmla="*/ 0 h 1427994"/>
                  <a:gd name="connsiteX2" fmla="*/ 1372273 w 1376546"/>
                  <a:gd name="connsiteY2" fmla="*/ 1298266 h 1427994"/>
                  <a:gd name="connsiteX3" fmla="*/ 1148541 w 1376546"/>
                  <a:gd name="connsiteY3" fmla="*/ 1427994 h 1427994"/>
                  <a:gd name="connsiteX4" fmla="*/ 236551 w 1376546"/>
                  <a:gd name="connsiteY4" fmla="*/ 1427994 h 1427994"/>
                  <a:gd name="connsiteX5" fmla="*/ 8546 w 1376546"/>
                  <a:gd name="connsiteY5" fmla="*/ 1315357 h 1427994"/>
                  <a:gd name="connsiteX6" fmla="*/ 0 w 1376546"/>
                  <a:gd name="connsiteY6" fmla="*/ 47002 h 1427994"/>
                  <a:gd name="connsiteX0" fmla="*/ 0 w 1372273"/>
                  <a:gd name="connsiteY0" fmla="*/ 21365 h 1402357"/>
                  <a:gd name="connsiteX1" fmla="*/ 1372273 w 1372273"/>
                  <a:gd name="connsiteY1" fmla="*/ 0 h 1402357"/>
                  <a:gd name="connsiteX2" fmla="*/ 1372273 w 1372273"/>
                  <a:gd name="connsiteY2" fmla="*/ 1272629 h 1402357"/>
                  <a:gd name="connsiteX3" fmla="*/ 1148541 w 1372273"/>
                  <a:gd name="connsiteY3" fmla="*/ 1402357 h 1402357"/>
                  <a:gd name="connsiteX4" fmla="*/ 236551 w 1372273"/>
                  <a:gd name="connsiteY4" fmla="*/ 1402357 h 1402357"/>
                  <a:gd name="connsiteX5" fmla="*/ 8546 w 1372273"/>
                  <a:gd name="connsiteY5" fmla="*/ 1289720 h 1402357"/>
                  <a:gd name="connsiteX6" fmla="*/ 0 w 1372273"/>
                  <a:gd name="connsiteY6" fmla="*/ 21365 h 1402357"/>
                  <a:gd name="connsiteX0" fmla="*/ 0 w 1372273"/>
                  <a:gd name="connsiteY0" fmla="*/ 21365 h 1402357"/>
                  <a:gd name="connsiteX1" fmla="*/ 1372273 w 1372273"/>
                  <a:gd name="connsiteY1" fmla="*/ 0 h 1402357"/>
                  <a:gd name="connsiteX2" fmla="*/ 1372273 w 1372273"/>
                  <a:gd name="connsiteY2" fmla="*/ 1272629 h 1402357"/>
                  <a:gd name="connsiteX3" fmla="*/ 1148541 w 1372273"/>
                  <a:gd name="connsiteY3" fmla="*/ 1402357 h 1402357"/>
                  <a:gd name="connsiteX4" fmla="*/ 236551 w 1372273"/>
                  <a:gd name="connsiteY4" fmla="*/ 1402357 h 1402357"/>
                  <a:gd name="connsiteX5" fmla="*/ 8546 w 1372273"/>
                  <a:gd name="connsiteY5" fmla="*/ 1289720 h 1402357"/>
                  <a:gd name="connsiteX6" fmla="*/ 0 w 1372273"/>
                  <a:gd name="connsiteY6" fmla="*/ 21365 h 1402357"/>
                  <a:gd name="connsiteX0" fmla="*/ 0 w 1372273"/>
                  <a:gd name="connsiteY0" fmla="*/ 4273 h 1385265"/>
                  <a:gd name="connsiteX1" fmla="*/ 1372273 w 1372273"/>
                  <a:gd name="connsiteY1" fmla="*/ 0 h 1385265"/>
                  <a:gd name="connsiteX2" fmla="*/ 1372273 w 1372273"/>
                  <a:gd name="connsiteY2" fmla="*/ 1255537 h 1385265"/>
                  <a:gd name="connsiteX3" fmla="*/ 1148541 w 1372273"/>
                  <a:gd name="connsiteY3" fmla="*/ 1385265 h 1385265"/>
                  <a:gd name="connsiteX4" fmla="*/ 236551 w 1372273"/>
                  <a:gd name="connsiteY4" fmla="*/ 1385265 h 1385265"/>
                  <a:gd name="connsiteX5" fmla="*/ 8546 w 1372273"/>
                  <a:gd name="connsiteY5" fmla="*/ 1272628 h 1385265"/>
                  <a:gd name="connsiteX6" fmla="*/ 0 w 1372273"/>
                  <a:gd name="connsiteY6" fmla="*/ 4273 h 1385265"/>
                  <a:gd name="connsiteX0" fmla="*/ 0 w 1376546"/>
                  <a:gd name="connsiteY0" fmla="*/ 8546 h 1389538"/>
                  <a:gd name="connsiteX1" fmla="*/ 1376546 w 1376546"/>
                  <a:gd name="connsiteY1" fmla="*/ 0 h 1389538"/>
                  <a:gd name="connsiteX2" fmla="*/ 1372273 w 1376546"/>
                  <a:gd name="connsiteY2" fmla="*/ 1259810 h 1389538"/>
                  <a:gd name="connsiteX3" fmla="*/ 1148541 w 1376546"/>
                  <a:gd name="connsiteY3" fmla="*/ 1389538 h 1389538"/>
                  <a:gd name="connsiteX4" fmla="*/ 236551 w 1376546"/>
                  <a:gd name="connsiteY4" fmla="*/ 1389538 h 1389538"/>
                  <a:gd name="connsiteX5" fmla="*/ 8546 w 1376546"/>
                  <a:gd name="connsiteY5" fmla="*/ 1276901 h 1389538"/>
                  <a:gd name="connsiteX6" fmla="*/ 0 w 1376546"/>
                  <a:gd name="connsiteY6" fmla="*/ 8546 h 1389538"/>
                  <a:gd name="connsiteX0" fmla="*/ 0 w 1376546"/>
                  <a:gd name="connsiteY0" fmla="*/ 66000 h 1446992"/>
                  <a:gd name="connsiteX1" fmla="*/ 1376546 w 1376546"/>
                  <a:gd name="connsiteY1" fmla="*/ 0 h 1446992"/>
                  <a:gd name="connsiteX2" fmla="*/ 1372273 w 1376546"/>
                  <a:gd name="connsiteY2" fmla="*/ 1317264 h 1446992"/>
                  <a:gd name="connsiteX3" fmla="*/ 1148541 w 1376546"/>
                  <a:gd name="connsiteY3" fmla="*/ 1446992 h 1446992"/>
                  <a:gd name="connsiteX4" fmla="*/ 236551 w 1376546"/>
                  <a:gd name="connsiteY4" fmla="*/ 1446992 h 1446992"/>
                  <a:gd name="connsiteX5" fmla="*/ 8546 w 1376546"/>
                  <a:gd name="connsiteY5" fmla="*/ 1334355 h 1446992"/>
                  <a:gd name="connsiteX6" fmla="*/ 0 w 1376546"/>
                  <a:gd name="connsiteY6" fmla="*/ 66000 h 1446992"/>
                  <a:gd name="connsiteX0" fmla="*/ 0 w 1376546"/>
                  <a:gd name="connsiteY0" fmla="*/ 113878 h 1494870"/>
                  <a:gd name="connsiteX1" fmla="*/ 1376546 w 1376546"/>
                  <a:gd name="connsiteY1" fmla="*/ 0 h 1494870"/>
                  <a:gd name="connsiteX2" fmla="*/ 1372273 w 1376546"/>
                  <a:gd name="connsiteY2" fmla="*/ 1365142 h 1494870"/>
                  <a:gd name="connsiteX3" fmla="*/ 1148541 w 1376546"/>
                  <a:gd name="connsiteY3" fmla="*/ 1494870 h 1494870"/>
                  <a:gd name="connsiteX4" fmla="*/ 236551 w 1376546"/>
                  <a:gd name="connsiteY4" fmla="*/ 1494870 h 1494870"/>
                  <a:gd name="connsiteX5" fmla="*/ 8546 w 1376546"/>
                  <a:gd name="connsiteY5" fmla="*/ 1382233 h 1494870"/>
                  <a:gd name="connsiteX6" fmla="*/ 0 w 1376546"/>
                  <a:gd name="connsiteY6" fmla="*/ 113878 h 1494870"/>
                  <a:gd name="connsiteX0" fmla="*/ 0 w 1376546"/>
                  <a:gd name="connsiteY0" fmla="*/ 136222 h 1494870"/>
                  <a:gd name="connsiteX1" fmla="*/ 1376546 w 1376546"/>
                  <a:gd name="connsiteY1" fmla="*/ 0 h 1494870"/>
                  <a:gd name="connsiteX2" fmla="*/ 1372273 w 1376546"/>
                  <a:gd name="connsiteY2" fmla="*/ 1365142 h 1494870"/>
                  <a:gd name="connsiteX3" fmla="*/ 1148541 w 1376546"/>
                  <a:gd name="connsiteY3" fmla="*/ 1494870 h 1494870"/>
                  <a:gd name="connsiteX4" fmla="*/ 236551 w 1376546"/>
                  <a:gd name="connsiteY4" fmla="*/ 1494870 h 1494870"/>
                  <a:gd name="connsiteX5" fmla="*/ 8546 w 1376546"/>
                  <a:gd name="connsiteY5" fmla="*/ 1382233 h 1494870"/>
                  <a:gd name="connsiteX6" fmla="*/ 0 w 1376546"/>
                  <a:gd name="connsiteY6" fmla="*/ 136222 h 1494870"/>
                  <a:gd name="connsiteX0" fmla="*/ 0 w 1475981"/>
                  <a:gd name="connsiteY0" fmla="*/ 150682 h 1509330"/>
                  <a:gd name="connsiteX1" fmla="*/ 1376546 w 1475981"/>
                  <a:gd name="connsiteY1" fmla="*/ 14460 h 1509330"/>
                  <a:gd name="connsiteX2" fmla="*/ 1368369 w 1475981"/>
                  <a:gd name="connsiteY2" fmla="*/ 158379 h 1509330"/>
                  <a:gd name="connsiteX3" fmla="*/ 1372273 w 1475981"/>
                  <a:gd name="connsiteY3" fmla="*/ 1379602 h 1509330"/>
                  <a:gd name="connsiteX4" fmla="*/ 1148541 w 1475981"/>
                  <a:gd name="connsiteY4" fmla="*/ 1509330 h 1509330"/>
                  <a:gd name="connsiteX5" fmla="*/ 236551 w 1475981"/>
                  <a:gd name="connsiteY5" fmla="*/ 1509330 h 1509330"/>
                  <a:gd name="connsiteX6" fmla="*/ 8546 w 1475981"/>
                  <a:gd name="connsiteY6" fmla="*/ 1396693 h 1509330"/>
                  <a:gd name="connsiteX7" fmla="*/ 0 w 1475981"/>
                  <a:gd name="connsiteY7" fmla="*/ 150682 h 1509330"/>
                  <a:gd name="connsiteX0" fmla="*/ 0 w 1387461"/>
                  <a:gd name="connsiteY0" fmla="*/ 144085 h 1502733"/>
                  <a:gd name="connsiteX1" fmla="*/ 1136795 w 1387461"/>
                  <a:gd name="connsiteY1" fmla="*/ 19073 h 1502733"/>
                  <a:gd name="connsiteX2" fmla="*/ 1368369 w 1387461"/>
                  <a:gd name="connsiteY2" fmla="*/ 151782 h 1502733"/>
                  <a:gd name="connsiteX3" fmla="*/ 1372273 w 1387461"/>
                  <a:gd name="connsiteY3" fmla="*/ 1373005 h 1502733"/>
                  <a:gd name="connsiteX4" fmla="*/ 1148541 w 1387461"/>
                  <a:gd name="connsiteY4" fmla="*/ 1502733 h 1502733"/>
                  <a:gd name="connsiteX5" fmla="*/ 236551 w 1387461"/>
                  <a:gd name="connsiteY5" fmla="*/ 1502733 h 1502733"/>
                  <a:gd name="connsiteX6" fmla="*/ 8546 w 1387461"/>
                  <a:gd name="connsiteY6" fmla="*/ 1390096 h 1502733"/>
                  <a:gd name="connsiteX7" fmla="*/ 0 w 1387461"/>
                  <a:gd name="connsiteY7" fmla="*/ 144085 h 1502733"/>
                  <a:gd name="connsiteX0" fmla="*/ 0 w 1387461"/>
                  <a:gd name="connsiteY0" fmla="*/ 126717 h 1485365"/>
                  <a:gd name="connsiteX1" fmla="*/ 1136795 w 1387461"/>
                  <a:gd name="connsiteY1" fmla="*/ 1705 h 1485365"/>
                  <a:gd name="connsiteX2" fmla="*/ 1368369 w 1387461"/>
                  <a:gd name="connsiteY2" fmla="*/ 134414 h 1485365"/>
                  <a:gd name="connsiteX3" fmla="*/ 1372273 w 1387461"/>
                  <a:gd name="connsiteY3" fmla="*/ 1355637 h 1485365"/>
                  <a:gd name="connsiteX4" fmla="*/ 1148541 w 1387461"/>
                  <a:gd name="connsiteY4" fmla="*/ 1485365 h 1485365"/>
                  <a:gd name="connsiteX5" fmla="*/ 236551 w 1387461"/>
                  <a:gd name="connsiteY5" fmla="*/ 1485365 h 1485365"/>
                  <a:gd name="connsiteX6" fmla="*/ 8546 w 1387461"/>
                  <a:gd name="connsiteY6" fmla="*/ 1372728 h 1485365"/>
                  <a:gd name="connsiteX7" fmla="*/ 0 w 1387461"/>
                  <a:gd name="connsiteY7" fmla="*/ 126717 h 1485365"/>
                  <a:gd name="connsiteX0" fmla="*/ 0 w 1387461"/>
                  <a:gd name="connsiteY0" fmla="*/ 153304 h 1511952"/>
                  <a:gd name="connsiteX1" fmla="*/ 1136795 w 1387461"/>
                  <a:gd name="connsiteY1" fmla="*/ 28292 h 1511952"/>
                  <a:gd name="connsiteX2" fmla="*/ 1368369 w 1387461"/>
                  <a:gd name="connsiteY2" fmla="*/ 161001 h 1511952"/>
                  <a:gd name="connsiteX3" fmla="*/ 1372273 w 1387461"/>
                  <a:gd name="connsiteY3" fmla="*/ 1382224 h 1511952"/>
                  <a:gd name="connsiteX4" fmla="*/ 1148541 w 1387461"/>
                  <a:gd name="connsiteY4" fmla="*/ 1511952 h 1511952"/>
                  <a:gd name="connsiteX5" fmla="*/ 236551 w 1387461"/>
                  <a:gd name="connsiteY5" fmla="*/ 1511952 h 1511952"/>
                  <a:gd name="connsiteX6" fmla="*/ 8546 w 1387461"/>
                  <a:gd name="connsiteY6" fmla="*/ 1399315 h 1511952"/>
                  <a:gd name="connsiteX7" fmla="*/ 0 w 1387461"/>
                  <a:gd name="connsiteY7" fmla="*/ 153304 h 1511952"/>
                  <a:gd name="connsiteX0" fmla="*/ 0 w 1387461"/>
                  <a:gd name="connsiteY0" fmla="*/ 150976 h 1509624"/>
                  <a:gd name="connsiteX1" fmla="*/ 1136795 w 1387461"/>
                  <a:gd name="connsiteY1" fmla="*/ 25964 h 1509624"/>
                  <a:gd name="connsiteX2" fmla="*/ 1368369 w 1387461"/>
                  <a:gd name="connsiteY2" fmla="*/ 158673 h 1509624"/>
                  <a:gd name="connsiteX3" fmla="*/ 1372273 w 1387461"/>
                  <a:gd name="connsiteY3" fmla="*/ 1379896 h 1509624"/>
                  <a:gd name="connsiteX4" fmla="*/ 1148541 w 1387461"/>
                  <a:gd name="connsiteY4" fmla="*/ 1509624 h 1509624"/>
                  <a:gd name="connsiteX5" fmla="*/ 236551 w 1387461"/>
                  <a:gd name="connsiteY5" fmla="*/ 1509624 h 1509624"/>
                  <a:gd name="connsiteX6" fmla="*/ 8546 w 1387461"/>
                  <a:gd name="connsiteY6" fmla="*/ 1396987 h 1509624"/>
                  <a:gd name="connsiteX7" fmla="*/ 0 w 1387461"/>
                  <a:gd name="connsiteY7" fmla="*/ 150976 h 1509624"/>
                  <a:gd name="connsiteX0" fmla="*/ 0 w 1387461"/>
                  <a:gd name="connsiteY0" fmla="*/ 149177 h 1507825"/>
                  <a:gd name="connsiteX1" fmla="*/ 1136795 w 1387461"/>
                  <a:gd name="connsiteY1" fmla="*/ 24165 h 1507825"/>
                  <a:gd name="connsiteX2" fmla="*/ 1368369 w 1387461"/>
                  <a:gd name="connsiteY2" fmla="*/ 156874 h 1507825"/>
                  <a:gd name="connsiteX3" fmla="*/ 1372273 w 1387461"/>
                  <a:gd name="connsiteY3" fmla="*/ 1378097 h 1507825"/>
                  <a:gd name="connsiteX4" fmla="*/ 1148541 w 1387461"/>
                  <a:gd name="connsiteY4" fmla="*/ 1507825 h 1507825"/>
                  <a:gd name="connsiteX5" fmla="*/ 236551 w 1387461"/>
                  <a:gd name="connsiteY5" fmla="*/ 1507825 h 1507825"/>
                  <a:gd name="connsiteX6" fmla="*/ 8546 w 1387461"/>
                  <a:gd name="connsiteY6" fmla="*/ 1395188 h 1507825"/>
                  <a:gd name="connsiteX7" fmla="*/ 0 w 1387461"/>
                  <a:gd name="connsiteY7" fmla="*/ 149177 h 1507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7461" h="1507825">
                    <a:moveTo>
                      <a:pt x="0" y="149177"/>
                    </a:moveTo>
                    <a:lnTo>
                      <a:pt x="1136795" y="24165"/>
                    </a:lnTo>
                    <a:cubicBezTo>
                      <a:pt x="1286797" y="8633"/>
                      <a:pt x="1346779" y="-65045"/>
                      <a:pt x="1368369" y="156874"/>
                    </a:cubicBezTo>
                    <a:cubicBezTo>
                      <a:pt x="1367657" y="384398"/>
                      <a:pt x="1408911" y="1152939"/>
                      <a:pt x="1372273" y="1378097"/>
                    </a:cubicBezTo>
                    <a:cubicBezTo>
                      <a:pt x="1372273" y="1504021"/>
                      <a:pt x="1274465" y="1507825"/>
                      <a:pt x="1148541" y="1507825"/>
                    </a:cubicBezTo>
                    <a:lnTo>
                      <a:pt x="236551" y="1507825"/>
                    </a:lnTo>
                    <a:cubicBezTo>
                      <a:pt x="110627" y="1507825"/>
                      <a:pt x="12819" y="1504021"/>
                      <a:pt x="8546" y="1395188"/>
                    </a:cubicBezTo>
                    <a:cubicBezTo>
                      <a:pt x="7122" y="982373"/>
                      <a:pt x="1424" y="561992"/>
                      <a:pt x="0" y="149177"/>
                    </a:cubicBezTo>
                    <a:close/>
                  </a:path>
                </a:pathLst>
              </a:custGeom>
              <a:solidFill>
                <a:srgbClr val="F5F5F5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635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0" name="角丸四角形 169">
                <a:extLst>
                  <a:ext uri="{FF2B5EF4-FFF2-40B4-BE49-F238E27FC236}">
                    <a16:creationId xmlns:a16="http://schemas.microsoft.com/office/drawing/2014/main" id="{D923EC21-E982-A642-AB66-E842855B572E}"/>
                  </a:ext>
                </a:extLst>
              </p:cNvPr>
              <p:cNvSpPr/>
              <p:nvPr/>
            </p:nvSpPr>
            <p:spPr>
              <a:xfrm>
                <a:off x="3168689" y="2595058"/>
                <a:ext cx="1260000" cy="1260000"/>
              </a:xfrm>
              <a:prstGeom prst="roundRect">
                <a:avLst>
                  <a:gd name="adj" fmla="val 10209"/>
                </a:avLst>
              </a:prstGeom>
              <a:solidFill>
                <a:srgbClr val="FFFFFF"/>
              </a:solidFill>
              <a:ln w="3175">
                <a:solidFill>
                  <a:srgbClr val="D6D6D6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1" name="正方形/長方形 170">
                <a:extLst>
                  <a:ext uri="{FF2B5EF4-FFF2-40B4-BE49-F238E27FC236}">
                    <a16:creationId xmlns:a16="http://schemas.microsoft.com/office/drawing/2014/main" id="{B7A34D1F-7CE9-0B4A-BD7E-F6ECD6481878}"/>
                  </a:ext>
                </a:extLst>
              </p:cNvPr>
              <p:cNvSpPr/>
              <p:nvPr/>
            </p:nvSpPr>
            <p:spPr>
              <a:xfrm>
                <a:off x="3228181" y="3571897"/>
                <a:ext cx="1152000" cy="25199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kumimoji="1" lang="ja-JP" altLang="en-US" sz="300">
                    <a:solidFill>
                      <a:srgbClr val="000000"/>
                    </a:solidFill>
                    <a:latin typeface="Meiryo" panose="020B0604030504040204" pitchFamily="34" charset="-128"/>
                    <a:ea typeface="Meiryo" panose="020B0604030504040204" pitchFamily="34" charset="-128"/>
                  </a:rPr>
                  <a:t>トイレ</a:t>
                </a:r>
              </a:p>
            </p:txBody>
          </p:sp>
          <p:sp>
            <p:nvSpPr>
              <p:cNvPr id="172" name="正方形/長方形 171">
                <a:extLst>
                  <a:ext uri="{FF2B5EF4-FFF2-40B4-BE49-F238E27FC236}">
                    <a16:creationId xmlns:a16="http://schemas.microsoft.com/office/drawing/2014/main" id="{A49CCE69-5598-EE45-9B00-9D84F62EA893}"/>
                  </a:ext>
                </a:extLst>
              </p:cNvPr>
              <p:cNvSpPr/>
              <p:nvPr/>
            </p:nvSpPr>
            <p:spPr>
              <a:xfrm>
                <a:off x="3226983" y="2647337"/>
                <a:ext cx="1152000" cy="9000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73" name="角丸四角形 6">
                <a:extLst>
                  <a:ext uri="{FF2B5EF4-FFF2-40B4-BE49-F238E27FC236}">
                    <a16:creationId xmlns:a16="http://schemas.microsoft.com/office/drawing/2014/main" id="{C013FB92-7938-1047-A817-2F708D2C8438}"/>
                  </a:ext>
                </a:extLst>
              </p:cNvPr>
              <p:cNvSpPr/>
              <p:nvPr/>
            </p:nvSpPr>
            <p:spPr>
              <a:xfrm>
                <a:off x="3113107" y="2269437"/>
                <a:ext cx="1406019" cy="274314"/>
              </a:xfrm>
              <a:custGeom>
                <a:avLst/>
                <a:gdLst>
                  <a:gd name="connsiteX0" fmla="*/ 0 w 1368000"/>
                  <a:gd name="connsiteY0" fmla="*/ 83656 h 266463"/>
                  <a:gd name="connsiteX1" fmla="*/ 83656 w 1368000"/>
                  <a:gd name="connsiteY1" fmla="*/ 0 h 266463"/>
                  <a:gd name="connsiteX2" fmla="*/ 1284344 w 1368000"/>
                  <a:gd name="connsiteY2" fmla="*/ 0 h 266463"/>
                  <a:gd name="connsiteX3" fmla="*/ 1368000 w 1368000"/>
                  <a:gd name="connsiteY3" fmla="*/ 83656 h 266463"/>
                  <a:gd name="connsiteX4" fmla="*/ 1368000 w 1368000"/>
                  <a:gd name="connsiteY4" fmla="*/ 182807 h 266463"/>
                  <a:gd name="connsiteX5" fmla="*/ 1284344 w 1368000"/>
                  <a:gd name="connsiteY5" fmla="*/ 266463 h 266463"/>
                  <a:gd name="connsiteX6" fmla="*/ 83656 w 1368000"/>
                  <a:gd name="connsiteY6" fmla="*/ 266463 h 266463"/>
                  <a:gd name="connsiteX7" fmla="*/ 0 w 1368000"/>
                  <a:gd name="connsiteY7" fmla="*/ 182807 h 266463"/>
                  <a:gd name="connsiteX8" fmla="*/ 0 w 1368000"/>
                  <a:gd name="connsiteY8" fmla="*/ 83656 h 266463"/>
                  <a:gd name="connsiteX0" fmla="*/ 0 w 1368000"/>
                  <a:gd name="connsiteY0" fmla="*/ 83656 h 266463"/>
                  <a:gd name="connsiteX1" fmla="*/ 83656 w 1368000"/>
                  <a:gd name="connsiteY1" fmla="*/ 0 h 266463"/>
                  <a:gd name="connsiteX2" fmla="*/ 1284344 w 1368000"/>
                  <a:gd name="connsiteY2" fmla="*/ 0 h 266463"/>
                  <a:gd name="connsiteX3" fmla="*/ 1368000 w 1368000"/>
                  <a:gd name="connsiteY3" fmla="*/ 83656 h 266463"/>
                  <a:gd name="connsiteX4" fmla="*/ 1284344 w 1368000"/>
                  <a:gd name="connsiteY4" fmla="*/ 266463 h 266463"/>
                  <a:gd name="connsiteX5" fmla="*/ 83656 w 1368000"/>
                  <a:gd name="connsiteY5" fmla="*/ 266463 h 266463"/>
                  <a:gd name="connsiteX6" fmla="*/ 0 w 1368000"/>
                  <a:gd name="connsiteY6" fmla="*/ 182807 h 266463"/>
                  <a:gd name="connsiteX7" fmla="*/ 0 w 1368000"/>
                  <a:gd name="connsiteY7" fmla="*/ 83656 h 266463"/>
                  <a:gd name="connsiteX0" fmla="*/ 0 w 1370682"/>
                  <a:gd name="connsiteY0" fmla="*/ 83656 h 266463"/>
                  <a:gd name="connsiteX1" fmla="*/ 83656 w 1370682"/>
                  <a:gd name="connsiteY1" fmla="*/ 0 h 266463"/>
                  <a:gd name="connsiteX2" fmla="*/ 1284344 w 1370682"/>
                  <a:gd name="connsiteY2" fmla="*/ 0 h 266463"/>
                  <a:gd name="connsiteX3" fmla="*/ 1368000 w 1370682"/>
                  <a:gd name="connsiteY3" fmla="*/ 83656 h 266463"/>
                  <a:gd name="connsiteX4" fmla="*/ 1370682 w 1370682"/>
                  <a:gd name="connsiteY4" fmla="*/ 266463 h 266463"/>
                  <a:gd name="connsiteX5" fmla="*/ 83656 w 1370682"/>
                  <a:gd name="connsiteY5" fmla="*/ 266463 h 266463"/>
                  <a:gd name="connsiteX6" fmla="*/ 0 w 1370682"/>
                  <a:gd name="connsiteY6" fmla="*/ 182807 h 266463"/>
                  <a:gd name="connsiteX7" fmla="*/ 0 w 1370682"/>
                  <a:gd name="connsiteY7" fmla="*/ 83656 h 266463"/>
                  <a:gd name="connsiteX0" fmla="*/ 7848 w 1378530"/>
                  <a:gd name="connsiteY0" fmla="*/ 83656 h 283261"/>
                  <a:gd name="connsiteX1" fmla="*/ 91504 w 1378530"/>
                  <a:gd name="connsiteY1" fmla="*/ 0 h 283261"/>
                  <a:gd name="connsiteX2" fmla="*/ 1292192 w 1378530"/>
                  <a:gd name="connsiteY2" fmla="*/ 0 h 283261"/>
                  <a:gd name="connsiteX3" fmla="*/ 1375848 w 1378530"/>
                  <a:gd name="connsiteY3" fmla="*/ 83656 h 283261"/>
                  <a:gd name="connsiteX4" fmla="*/ 1378530 w 1378530"/>
                  <a:gd name="connsiteY4" fmla="*/ 266463 h 283261"/>
                  <a:gd name="connsiteX5" fmla="*/ 91504 w 1378530"/>
                  <a:gd name="connsiteY5" fmla="*/ 266463 h 283261"/>
                  <a:gd name="connsiteX6" fmla="*/ 0 w 1378530"/>
                  <a:gd name="connsiteY6" fmla="*/ 261296 h 283261"/>
                  <a:gd name="connsiteX7" fmla="*/ 7848 w 1378530"/>
                  <a:gd name="connsiteY7" fmla="*/ 83656 h 283261"/>
                  <a:gd name="connsiteX0" fmla="*/ 45245 w 1415927"/>
                  <a:gd name="connsiteY0" fmla="*/ 83656 h 266463"/>
                  <a:gd name="connsiteX1" fmla="*/ 128901 w 1415927"/>
                  <a:gd name="connsiteY1" fmla="*/ 0 h 266463"/>
                  <a:gd name="connsiteX2" fmla="*/ 1329589 w 1415927"/>
                  <a:gd name="connsiteY2" fmla="*/ 0 h 266463"/>
                  <a:gd name="connsiteX3" fmla="*/ 1413245 w 1415927"/>
                  <a:gd name="connsiteY3" fmla="*/ 83656 h 266463"/>
                  <a:gd name="connsiteX4" fmla="*/ 1415927 w 1415927"/>
                  <a:gd name="connsiteY4" fmla="*/ 266463 h 266463"/>
                  <a:gd name="connsiteX5" fmla="*/ 128901 w 1415927"/>
                  <a:gd name="connsiteY5" fmla="*/ 266463 h 266463"/>
                  <a:gd name="connsiteX6" fmla="*/ 45245 w 1415927"/>
                  <a:gd name="connsiteY6" fmla="*/ 83656 h 266463"/>
                  <a:gd name="connsiteX0" fmla="*/ 115356 w 1486038"/>
                  <a:gd name="connsiteY0" fmla="*/ 83656 h 274312"/>
                  <a:gd name="connsiteX1" fmla="*/ 199012 w 1486038"/>
                  <a:gd name="connsiteY1" fmla="*/ 0 h 274312"/>
                  <a:gd name="connsiteX2" fmla="*/ 1399700 w 1486038"/>
                  <a:gd name="connsiteY2" fmla="*/ 0 h 274312"/>
                  <a:gd name="connsiteX3" fmla="*/ 1483356 w 1486038"/>
                  <a:gd name="connsiteY3" fmla="*/ 83656 h 274312"/>
                  <a:gd name="connsiteX4" fmla="*/ 1486038 w 1486038"/>
                  <a:gd name="connsiteY4" fmla="*/ 266463 h 274312"/>
                  <a:gd name="connsiteX5" fmla="*/ 96976 w 1486038"/>
                  <a:gd name="connsiteY5" fmla="*/ 274312 h 274312"/>
                  <a:gd name="connsiteX6" fmla="*/ 115356 w 1486038"/>
                  <a:gd name="connsiteY6" fmla="*/ 83656 h 274312"/>
                  <a:gd name="connsiteX0" fmla="*/ 18407 w 1389089"/>
                  <a:gd name="connsiteY0" fmla="*/ 83656 h 274312"/>
                  <a:gd name="connsiteX1" fmla="*/ 102063 w 1389089"/>
                  <a:gd name="connsiteY1" fmla="*/ 0 h 274312"/>
                  <a:gd name="connsiteX2" fmla="*/ 1302751 w 1389089"/>
                  <a:gd name="connsiteY2" fmla="*/ 0 h 274312"/>
                  <a:gd name="connsiteX3" fmla="*/ 1386407 w 1389089"/>
                  <a:gd name="connsiteY3" fmla="*/ 83656 h 274312"/>
                  <a:gd name="connsiteX4" fmla="*/ 1389089 w 1389089"/>
                  <a:gd name="connsiteY4" fmla="*/ 266463 h 274312"/>
                  <a:gd name="connsiteX5" fmla="*/ 27 w 1389089"/>
                  <a:gd name="connsiteY5" fmla="*/ 274312 h 274312"/>
                  <a:gd name="connsiteX6" fmla="*/ 18407 w 1389089"/>
                  <a:gd name="connsiteY6" fmla="*/ 83656 h 274312"/>
                  <a:gd name="connsiteX0" fmla="*/ 14488 w 1385170"/>
                  <a:gd name="connsiteY0" fmla="*/ 83656 h 270387"/>
                  <a:gd name="connsiteX1" fmla="*/ 98144 w 1385170"/>
                  <a:gd name="connsiteY1" fmla="*/ 0 h 270387"/>
                  <a:gd name="connsiteX2" fmla="*/ 1298832 w 1385170"/>
                  <a:gd name="connsiteY2" fmla="*/ 0 h 270387"/>
                  <a:gd name="connsiteX3" fmla="*/ 1382488 w 1385170"/>
                  <a:gd name="connsiteY3" fmla="*/ 83656 h 270387"/>
                  <a:gd name="connsiteX4" fmla="*/ 1385170 w 1385170"/>
                  <a:gd name="connsiteY4" fmla="*/ 266463 h 270387"/>
                  <a:gd name="connsiteX5" fmla="*/ 33 w 1385170"/>
                  <a:gd name="connsiteY5" fmla="*/ 270387 h 270387"/>
                  <a:gd name="connsiteX6" fmla="*/ 14488 w 1385170"/>
                  <a:gd name="connsiteY6" fmla="*/ 83656 h 270387"/>
                  <a:gd name="connsiteX0" fmla="*/ 53710 w 1385147"/>
                  <a:gd name="connsiteY0" fmla="*/ 95429 h 270387"/>
                  <a:gd name="connsiteX1" fmla="*/ 98121 w 1385147"/>
                  <a:gd name="connsiteY1" fmla="*/ 0 h 270387"/>
                  <a:gd name="connsiteX2" fmla="*/ 1298809 w 1385147"/>
                  <a:gd name="connsiteY2" fmla="*/ 0 h 270387"/>
                  <a:gd name="connsiteX3" fmla="*/ 1382465 w 1385147"/>
                  <a:gd name="connsiteY3" fmla="*/ 83656 h 270387"/>
                  <a:gd name="connsiteX4" fmla="*/ 1385147 w 1385147"/>
                  <a:gd name="connsiteY4" fmla="*/ 266463 h 270387"/>
                  <a:gd name="connsiteX5" fmla="*/ 10 w 1385147"/>
                  <a:gd name="connsiteY5" fmla="*/ 270387 h 270387"/>
                  <a:gd name="connsiteX6" fmla="*/ 53710 w 1385147"/>
                  <a:gd name="connsiteY6" fmla="*/ 95429 h 270387"/>
                  <a:gd name="connsiteX0" fmla="*/ 54496 w 1385933"/>
                  <a:gd name="connsiteY0" fmla="*/ 95429 h 270387"/>
                  <a:gd name="connsiteX1" fmla="*/ 98907 w 1385933"/>
                  <a:gd name="connsiteY1" fmla="*/ 0 h 270387"/>
                  <a:gd name="connsiteX2" fmla="*/ 1299595 w 1385933"/>
                  <a:gd name="connsiteY2" fmla="*/ 0 h 270387"/>
                  <a:gd name="connsiteX3" fmla="*/ 1383251 w 1385933"/>
                  <a:gd name="connsiteY3" fmla="*/ 83656 h 270387"/>
                  <a:gd name="connsiteX4" fmla="*/ 1385933 w 1385933"/>
                  <a:gd name="connsiteY4" fmla="*/ 266463 h 270387"/>
                  <a:gd name="connsiteX5" fmla="*/ 796 w 1385933"/>
                  <a:gd name="connsiteY5" fmla="*/ 270387 h 270387"/>
                  <a:gd name="connsiteX6" fmla="*/ 54496 w 1385933"/>
                  <a:gd name="connsiteY6" fmla="*/ 95429 h 270387"/>
                  <a:gd name="connsiteX0" fmla="*/ 54496 w 1422495"/>
                  <a:gd name="connsiteY0" fmla="*/ 95429 h 270387"/>
                  <a:gd name="connsiteX1" fmla="*/ 98907 w 1422495"/>
                  <a:gd name="connsiteY1" fmla="*/ 0 h 270387"/>
                  <a:gd name="connsiteX2" fmla="*/ 1299595 w 1422495"/>
                  <a:gd name="connsiteY2" fmla="*/ 0 h 270387"/>
                  <a:gd name="connsiteX3" fmla="*/ 1422495 w 1422495"/>
                  <a:gd name="connsiteY3" fmla="*/ 83656 h 270387"/>
                  <a:gd name="connsiteX4" fmla="*/ 1385933 w 1422495"/>
                  <a:gd name="connsiteY4" fmla="*/ 266463 h 270387"/>
                  <a:gd name="connsiteX5" fmla="*/ 796 w 1422495"/>
                  <a:gd name="connsiteY5" fmla="*/ 270387 h 270387"/>
                  <a:gd name="connsiteX6" fmla="*/ 54496 w 1422495"/>
                  <a:gd name="connsiteY6" fmla="*/ 95429 h 270387"/>
                  <a:gd name="connsiteX0" fmla="*/ 54496 w 1426420"/>
                  <a:gd name="connsiteY0" fmla="*/ 95429 h 270387"/>
                  <a:gd name="connsiteX1" fmla="*/ 98907 w 1426420"/>
                  <a:gd name="connsiteY1" fmla="*/ 0 h 270387"/>
                  <a:gd name="connsiteX2" fmla="*/ 1299595 w 1426420"/>
                  <a:gd name="connsiteY2" fmla="*/ 0 h 270387"/>
                  <a:gd name="connsiteX3" fmla="*/ 1426420 w 1426420"/>
                  <a:gd name="connsiteY3" fmla="*/ 48336 h 270387"/>
                  <a:gd name="connsiteX4" fmla="*/ 1385933 w 1426420"/>
                  <a:gd name="connsiteY4" fmla="*/ 266463 h 270387"/>
                  <a:gd name="connsiteX5" fmla="*/ 796 w 1426420"/>
                  <a:gd name="connsiteY5" fmla="*/ 270387 h 270387"/>
                  <a:gd name="connsiteX6" fmla="*/ 54496 w 1426420"/>
                  <a:gd name="connsiteY6" fmla="*/ 95429 h 270387"/>
                  <a:gd name="connsiteX0" fmla="*/ 54496 w 1426420"/>
                  <a:gd name="connsiteY0" fmla="*/ 95429 h 270387"/>
                  <a:gd name="connsiteX1" fmla="*/ 98907 w 1426420"/>
                  <a:gd name="connsiteY1" fmla="*/ 0 h 270387"/>
                  <a:gd name="connsiteX2" fmla="*/ 1299595 w 1426420"/>
                  <a:gd name="connsiteY2" fmla="*/ 0 h 270387"/>
                  <a:gd name="connsiteX3" fmla="*/ 1426420 w 1426420"/>
                  <a:gd name="connsiteY3" fmla="*/ 64034 h 270387"/>
                  <a:gd name="connsiteX4" fmla="*/ 1385933 w 1426420"/>
                  <a:gd name="connsiteY4" fmla="*/ 266463 h 270387"/>
                  <a:gd name="connsiteX5" fmla="*/ 796 w 1426420"/>
                  <a:gd name="connsiteY5" fmla="*/ 270387 h 270387"/>
                  <a:gd name="connsiteX6" fmla="*/ 54496 w 1426420"/>
                  <a:gd name="connsiteY6" fmla="*/ 95429 h 270387"/>
                  <a:gd name="connsiteX0" fmla="*/ 54496 w 1426420"/>
                  <a:gd name="connsiteY0" fmla="*/ 99354 h 274312"/>
                  <a:gd name="connsiteX1" fmla="*/ 157774 w 1426420"/>
                  <a:gd name="connsiteY1" fmla="*/ 0 h 274312"/>
                  <a:gd name="connsiteX2" fmla="*/ 1299595 w 1426420"/>
                  <a:gd name="connsiteY2" fmla="*/ 3925 h 274312"/>
                  <a:gd name="connsiteX3" fmla="*/ 1426420 w 1426420"/>
                  <a:gd name="connsiteY3" fmla="*/ 67959 h 274312"/>
                  <a:gd name="connsiteX4" fmla="*/ 1385933 w 1426420"/>
                  <a:gd name="connsiteY4" fmla="*/ 270388 h 274312"/>
                  <a:gd name="connsiteX5" fmla="*/ 796 w 1426420"/>
                  <a:gd name="connsiteY5" fmla="*/ 274312 h 274312"/>
                  <a:gd name="connsiteX6" fmla="*/ 54496 w 1426420"/>
                  <a:gd name="connsiteY6" fmla="*/ 99354 h 274312"/>
                  <a:gd name="connsiteX0" fmla="*/ 53700 w 1425624"/>
                  <a:gd name="connsiteY0" fmla="*/ 99354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53700 w 1425624"/>
                  <a:gd name="connsiteY6" fmla="*/ 99354 h 274312"/>
                  <a:gd name="connsiteX0" fmla="*/ 112567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112567 w 1425624"/>
                  <a:gd name="connsiteY6" fmla="*/ 95430 h 274312"/>
                  <a:gd name="connsiteX0" fmla="*/ 112567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112567 w 1425624"/>
                  <a:gd name="connsiteY6" fmla="*/ 95430 h 274312"/>
                  <a:gd name="connsiteX0" fmla="*/ 85096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5096 w 1425624"/>
                  <a:gd name="connsiteY6" fmla="*/ 95430 h 274312"/>
                  <a:gd name="connsiteX0" fmla="*/ 85096 w 1425624"/>
                  <a:gd name="connsiteY0" fmla="*/ 95430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5096 w 1425624"/>
                  <a:gd name="connsiteY6" fmla="*/ 95430 h 274312"/>
                  <a:gd name="connsiteX0" fmla="*/ 81171 w 1425624"/>
                  <a:gd name="connsiteY0" fmla="*/ 52261 h 274312"/>
                  <a:gd name="connsiteX1" fmla="*/ 156978 w 1425624"/>
                  <a:gd name="connsiteY1" fmla="*/ 0 h 274312"/>
                  <a:gd name="connsiteX2" fmla="*/ 1298799 w 1425624"/>
                  <a:gd name="connsiteY2" fmla="*/ 3925 h 274312"/>
                  <a:gd name="connsiteX3" fmla="*/ 1425624 w 1425624"/>
                  <a:gd name="connsiteY3" fmla="*/ 67959 h 274312"/>
                  <a:gd name="connsiteX4" fmla="*/ 1385137 w 1425624"/>
                  <a:gd name="connsiteY4" fmla="*/ 270388 h 274312"/>
                  <a:gd name="connsiteX5" fmla="*/ 0 w 1425624"/>
                  <a:gd name="connsiteY5" fmla="*/ 274312 h 274312"/>
                  <a:gd name="connsiteX6" fmla="*/ 81171 w 1425624"/>
                  <a:gd name="connsiteY6" fmla="*/ 52261 h 274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25624" h="274312">
                    <a:moveTo>
                      <a:pt x="81171" y="52261"/>
                    </a:moveTo>
                    <a:cubicBezTo>
                      <a:pt x="104718" y="6059"/>
                      <a:pt x="110776" y="0"/>
                      <a:pt x="156978" y="0"/>
                    </a:cubicBezTo>
                    <a:lnTo>
                      <a:pt x="1298799" y="3925"/>
                    </a:lnTo>
                    <a:cubicBezTo>
                      <a:pt x="1345001" y="3925"/>
                      <a:pt x="1425624" y="21757"/>
                      <a:pt x="1425624" y="67959"/>
                    </a:cubicBezTo>
                    <a:lnTo>
                      <a:pt x="1385137" y="270388"/>
                    </a:lnTo>
                    <a:lnTo>
                      <a:pt x="0" y="274312"/>
                    </a:lnTo>
                    <a:cubicBezTo>
                      <a:pt x="14870" y="192826"/>
                      <a:pt x="53700" y="100596"/>
                      <a:pt x="81171" y="52261"/>
                    </a:cubicBezTo>
                    <a:close/>
                  </a:path>
                </a:pathLst>
              </a:custGeom>
              <a:solidFill>
                <a:srgbClr val="FFFFFF"/>
              </a:solidFill>
              <a:ln w="3175"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6350" dir="150000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43" name="図 142">
              <a:extLst>
                <a:ext uri="{FF2B5EF4-FFF2-40B4-BE49-F238E27FC236}">
                  <a16:creationId xmlns:a16="http://schemas.microsoft.com/office/drawing/2014/main" id="{B4387631-0E84-784D-A878-5EDD07107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alphaModFix amt="80000"/>
            </a:blip>
            <a:stretch>
              <a:fillRect/>
            </a:stretch>
          </p:blipFill>
          <p:spPr>
            <a:xfrm>
              <a:off x="7786290" y="5229243"/>
              <a:ext cx="1289050" cy="244475"/>
            </a:xfrm>
            <a:prstGeom prst="rect">
              <a:avLst/>
            </a:prstGeom>
          </p:spPr>
        </p:pic>
      </p:grpSp>
      <p:sp>
        <p:nvSpPr>
          <p:cNvPr id="191" name="テキスト ボックス 190">
            <a:extLst>
              <a:ext uri="{FF2B5EF4-FFF2-40B4-BE49-F238E27FC236}">
                <a16:creationId xmlns:a16="http://schemas.microsoft.com/office/drawing/2014/main" id="{70415433-8A94-B145-BCFC-AA60C6C98C2B}"/>
              </a:ext>
            </a:extLst>
          </p:cNvPr>
          <p:cNvSpPr txBox="1"/>
          <p:nvPr/>
        </p:nvSpPr>
        <p:spPr>
          <a:xfrm>
            <a:off x="7583226" y="1830590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/>
              <a:t>ｶｰﾄﾞﾌｫﾙﾀﾞｰ型</a:t>
            </a:r>
          </a:p>
        </p:txBody>
      </p:sp>
      <p:sp>
        <p:nvSpPr>
          <p:cNvPr id="182" name="角丸四角形 181">
            <a:extLst>
              <a:ext uri="{FF2B5EF4-FFF2-40B4-BE49-F238E27FC236}">
                <a16:creationId xmlns:a16="http://schemas.microsoft.com/office/drawing/2014/main" id="{4C3C243B-6937-174F-98E0-3215CB799E4F}"/>
              </a:ext>
            </a:extLst>
          </p:cNvPr>
          <p:cNvSpPr/>
          <p:nvPr/>
        </p:nvSpPr>
        <p:spPr>
          <a:xfrm>
            <a:off x="817399" y="5701215"/>
            <a:ext cx="7606684" cy="56863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ja-JP" sz="1400" dirty="0">
                <a:latin typeface="+mn-ea"/>
              </a:rPr>
              <a:t>2000</a:t>
            </a:r>
            <a:r>
              <a:rPr lang="ja-JP" altLang="en-US" sz="1400">
                <a:latin typeface="+mn-ea"/>
              </a:rPr>
              <a:t>年代にマジックテープ型が登場します。使いやすい反面、準備が大変という欠点がありました。</a:t>
            </a:r>
            <a:endParaRPr lang="en-US" altLang="ja-JP" sz="1400" dirty="0">
              <a:solidFill>
                <a:srgbClr val="FF0000"/>
              </a:solidFill>
              <a:latin typeface="+mn-ea"/>
            </a:endParaRPr>
          </a:p>
          <a:p>
            <a:r>
              <a:rPr lang="ja-JP" altLang="en-US" sz="140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rPr>
              <a:t>以来、使いやすさと準備の手間でどちらを犠牲にするかで、いくつかの形態が登場します。</a:t>
            </a:r>
            <a:endParaRPr lang="en-US" altLang="ja-JP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88429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E9E54-93D2-154A-A298-2BC24FED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２）スケジュール表の具体的な形態（比較表）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D67B348-5950-3E46-8B77-67924E3C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6F3C1E-7BB9-8741-B5ED-F5E70BC1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5C1653A-A5E8-7444-A0C7-6180155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7</a:t>
            </a:fld>
            <a:endParaRPr kumimoji="1" lang="ja-JP" altLang="en-US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77C10954-2A5E-8D42-A770-C90DFF2CA7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504123"/>
              </p:ext>
            </p:extLst>
          </p:nvPr>
        </p:nvGraphicFramePr>
        <p:xfrm>
          <a:off x="691822" y="1678919"/>
          <a:ext cx="8514842" cy="4835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3087">
                  <a:extLst>
                    <a:ext uri="{9D8B030D-6E8A-4147-A177-3AD203B41FA5}">
                      <a16:colId xmlns:a16="http://schemas.microsoft.com/office/drawing/2014/main" val="1264234867"/>
                    </a:ext>
                  </a:extLst>
                </a:gridCol>
                <a:gridCol w="883213">
                  <a:extLst>
                    <a:ext uri="{9D8B030D-6E8A-4147-A177-3AD203B41FA5}">
                      <a16:colId xmlns:a16="http://schemas.microsoft.com/office/drawing/2014/main" val="131154755"/>
                    </a:ext>
                  </a:extLst>
                </a:gridCol>
                <a:gridCol w="1081650">
                  <a:extLst>
                    <a:ext uri="{9D8B030D-6E8A-4147-A177-3AD203B41FA5}">
                      <a16:colId xmlns:a16="http://schemas.microsoft.com/office/drawing/2014/main" val="1697007924"/>
                    </a:ext>
                  </a:extLst>
                </a:gridCol>
                <a:gridCol w="956237">
                  <a:extLst>
                    <a:ext uri="{9D8B030D-6E8A-4147-A177-3AD203B41FA5}">
                      <a16:colId xmlns:a16="http://schemas.microsoft.com/office/drawing/2014/main" val="1979622545"/>
                    </a:ext>
                  </a:extLst>
                </a:gridCol>
                <a:gridCol w="981637">
                  <a:extLst>
                    <a:ext uri="{9D8B030D-6E8A-4147-A177-3AD203B41FA5}">
                      <a16:colId xmlns:a16="http://schemas.microsoft.com/office/drawing/2014/main" val="978833804"/>
                    </a:ext>
                  </a:extLst>
                </a:gridCol>
                <a:gridCol w="1078475">
                  <a:extLst>
                    <a:ext uri="{9D8B030D-6E8A-4147-A177-3AD203B41FA5}">
                      <a16:colId xmlns:a16="http://schemas.microsoft.com/office/drawing/2014/main" val="3435710522"/>
                    </a:ext>
                  </a:extLst>
                </a:gridCol>
                <a:gridCol w="1103875">
                  <a:extLst>
                    <a:ext uri="{9D8B030D-6E8A-4147-A177-3AD203B41FA5}">
                      <a16:colId xmlns:a16="http://schemas.microsoft.com/office/drawing/2014/main" val="2829086955"/>
                    </a:ext>
                  </a:extLst>
                </a:gridCol>
                <a:gridCol w="1276668">
                  <a:extLst>
                    <a:ext uri="{9D8B030D-6E8A-4147-A177-3AD203B41FA5}">
                      <a16:colId xmlns:a16="http://schemas.microsoft.com/office/drawing/2014/main" val="15719277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用紙型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クリップ型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ホワイト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ボード型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マジック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テープ型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マグネット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シート型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ビニール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ポケット型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カード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フォルダ型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4007797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張付方式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書く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クリップ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磁石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マジック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/>
                        <a:t>テープ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マグネット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ポケット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マグネット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514286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ボード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紙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厚紙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ホワイト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/>
                        <a:t>ボード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ﾌﾟﾗｽﾁｯｸ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/>
                        <a:t>ボード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ホワイト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/>
                        <a:t>ボード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専用帆布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専用ボード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635262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絵カード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書く</a:t>
                      </a:r>
                      <a:endParaRPr kumimoji="1" lang="en-US" altLang="ja-JP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紙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紙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手作り</a:t>
                      </a:r>
                      <a:endParaRPr kumimoji="1" lang="en-US" altLang="ja-JP" sz="1600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手作り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紙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フォルダ＋紙</a:t>
                      </a:r>
                      <a:endParaRPr kumimoji="1" lang="en-US" altLang="ja-JP" sz="1600" dirty="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2668787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終了</a:t>
                      </a:r>
                      <a:r>
                        <a:rPr kumimoji="1" lang="en-US" altLang="ja-JP" dirty="0"/>
                        <a:t>BOX</a:t>
                      </a:r>
                      <a:endParaRPr kumimoji="1" lang="ja-JP" altLang="en-US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消し込み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手作り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手作り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市販品有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手作り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帆布に込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専用</a:t>
                      </a:r>
                      <a:r>
                        <a:rPr kumimoji="1" lang="en-US" altLang="ja-JP" sz="1600" dirty="0"/>
                        <a:t>BOX</a:t>
                      </a:r>
                      <a:endParaRPr kumimoji="1" lang="ja-JP" altLang="en-US" sz="1600"/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8345664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作りやすさ</a:t>
                      </a:r>
                      <a:endParaRPr kumimoji="1" lang="en-US" altLang="ja-JP" dirty="0"/>
                    </a:p>
                    <a:p>
                      <a:pPr algn="ctr"/>
                      <a:r>
                        <a:rPr kumimoji="1" lang="ja-JP" altLang="en-US"/>
                        <a:t>（ボード）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楽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比較的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/>
                        <a:t>楽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購入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自作可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/>
                        <a:t>購入可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/>
                        <a:t>購入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/>
                        <a:t>購入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/>
                        <a:t>購入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417873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（絵カード）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-</a:t>
                      </a:r>
                      <a:endParaRPr kumimoji="1" lang="ja-JP" altLang="en-US" sz="16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楽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楽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面倒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中間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楽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楽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705537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使いやすさ</a:t>
                      </a:r>
                      <a:endParaRPr kumimoji="1" lang="en-US" altLang="ja-JP" dirty="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面倒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△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/>
                        <a:t>△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○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dirty="0"/>
                        <a:t>×</a:t>
                      </a:r>
                      <a:endParaRPr kumimoji="1" lang="ja-JP" altLang="en-US" sz="16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△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○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28420649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増やしやすさ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/>
                        <a:t>○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/>
                        <a:t>○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/>
                        <a:t>○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dirty="0"/>
                        <a:t>×</a:t>
                      </a:r>
                      <a:endParaRPr kumimoji="1" lang="ja-JP" altLang="en-US" sz="16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/>
                        <a:t>△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/>
                        <a:t>○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/>
                        <a:t>○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110985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/>
                        <a:t>市販品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/>
                        <a:t>おめめどう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200"/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/>
                        <a:t>ミラミッド教育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/>
                        <a:t>お支度ボード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/>
                        <a:t>アドプラス</a:t>
                      </a:r>
                    </a:p>
                  </a:txBody>
                  <a:tcPr marL="36000" marR="36000"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200"/>
                        <a:t>コバリテ</a:t>
                      </a:r>
                    </a:p>
                  </a:txBody>
                  <a:tcPr marL="36000" marR="36000" marT="36000" marB="36000" anchor="ctr"/>
                </a:tc>
                <a:extLst>
                  <a:ext uri="{0D108BD9-81ED-4DB2-BD59-A6C34878D82A}">
                    <a16:rowId xmlns:a16="http://schemas.microsoft.com/office/drawing/2014/main" val="34755968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3039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E9E54-93D2-154A-A298-2BC24FED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３）絵カードの表示タイプ</a:t>
            </a:r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5F074E4-5B8C-C748-8E1F-29B49A682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D67B348-5950-3E46-8B77-67924E3C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6F3C1E-7BB9-8741-B5ED-F5E70BC1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5C1653A-A5E8-7444-A0C7-6180155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8F9C6F-EE24-DE4F-A4D8-344163884CC4}"/>
              </a:ext>
            </a:extLst>
          </p:cNvPr>
          <p:cNvSpPr txBox="1"/>
          <p:nvPr/>
        </p:nvSpPr>
        <p:spPr>
          <a:xfrm>
            <a:off x="2292599" y="5970345"/>
            <a:ext cx="16321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800"/>
              <a:t>ミニチュア写真）パイロットインキ、</a:t>
            </a:r>
            <a:endParaRPr lang="en-US" altLang="ja-JP" sz="800" dirty="0"/>
          </a:p>
          <a:p>
            <a:pPr algn="r"/>
            <a:r>
              <a:rPr lang="ja-JP" altLang="en-US" sz="800"/>
              <a:t>メルちゃんといっしょにおトイレ</a:t>
            </a:r>
            <a:endParaRPr kumimoji="1" lang="ja-JP" altLang="en-US" sz="800"/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1F30366F-0B91-EF43-BE6D-4EEE40EC1CF0}"/>
              </a:ext>
            </a:extLst>
          </p:cNvPr>
          <p:cNvSpPr>
            <a:spLocks noChangeAspect="1"/>
          </p:cNvSpPr>
          <p:nvPr/>
        </p:nvSpPr>
        <p:spPr>
          <a:xfrm>
            <a:off x="720000" y="2520000"/>
            <a:ext cx="1260000" cy="1260000"/>
          </a:xfrm>
          <a:prstGeom prst="roundRect">
            <a:avLst>
              <a:gd name="adj" fmla="val 9287"/>
            </a:avLst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36000" rIns="36000" bIns="0" rtlCol="0" anchor="ctr">
            <a:noAutofit/>
          </a:bodyPr>
          <a:lstStyle/>
          <a:p>
            <a:pPr algn="ctr"/>
            <a:r>
              <a:rPr kumimoji="1" lang="ja-JP" altLang="en-US" sz="2800">
                <a:latin typeface="Meiryo" panose="020B0604030504040204" pitchFamily="34" charset="-128"/>
                <a:ea typeface="Meiryo" panose="020B0604030504040204" pitchFamily="34" charset="-128"/>
              </a:rPr>
              <a:t>トイレ</a:t>
            </a:r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49B32273-F506-9B4A-A08F-FAF51562CC55}"/>
              </a:ext>
            </a:extLst>
          </p:cNvPr>
          <p:cNvGrpSpPr>
            <a:grpSpLocks noChangeAspect="1"/>
          </p:cNvGrpSpPr>
          <p:nvPr/>
        </p:nvGrpSpPr>
        <p:grpSpPr>
          <a:xfrm>
            <a:off x="6120000" y="4500000"/>
            <a:ext cx="1260000" cy="1260000"/>
            <a:chOff x="7200000" y="2880000"/>
            <a:chExt cx="612000" cy="612000"/>
          </a:xfrm>
        </p:grpSpPr>
        <p:sp>
          <p:nvSpPr>
            <p:cNvPr id="33" name="角丸四角形 32">
              <a:extLst>
                <a:ext uri="{FF2B5EF4-FFF2-40B4-BE49-F238E27FC236}">
                  <a16:creationId xmlns:a16="http://schemas.microsoft.com/office/drawing/2014/main" id="{E8D30E16-F5B5-9641-8B84-CCAB926BD5A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000" y="2880000"/>
              <a:ext cx="612000" cy="612000"/>
            </a:xfrm>
            <a:prstGeom prst="roundRect">
              <a:avLst>
                <a:gd name="adj" fmla="val 9287"/>
              </a:avLst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r>
                <a:rPr kumimoji="1" lang="ja-JP" altLang="en-US">
                  <a:latin typeface="Meiryo" panose="020B0604030504040204" pitchFamily="34" charset="-128"/>
                  <a:ea typeface="Meiryo" panose="020B0604030504040204" pitchFamily="34" charset="-128"/>
                </a:rPr>
                <a:t>トイレ</a:t>
              </a:r>
            </a:p>
          </p:txBody>
        </p:sp>
        <p:sp>
          <p:nvSpPr>
            <p:cNvPr id="34" name="正方形/長方形 33">
              <a:extLst>
                <a:ext uri="{FF2B5EF4-FFF2-40B4-BE49-F238E27FC236}">
                  <a16:creationId xmlns:a16="http://schemas.microsoft.com/office/drawing/2014/main" id="{FD6E4648-7252-384A-A712-2159D377A749}"/>
                </a:ext>
              </a:extLst>
            </p:cNvPr>
            <p:cNvSpPr/>
            <p:nvPr/>
          </p:nvSpPr>
          <p:spPr>
            <a:xfrm>
              <a:off x="7254000" y="2917722"/>
              <a:ext cx="504000" cy="4032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47" name="グループ化 46">
            <a:extLst>
              <a:ext uri="{FF2B5EF4-FFF2-40B4-BE49-F238E27FC236}">
                <a16:creationId xmlns:a16="http://schemas.microsoft.com/office/drawing/2014/main" id="{093A3739-BB42-0149-A134-E602C936E956}"/>
              </a:ext>
            </a:extLst>
          </p:cNvPr>
          <p:cNvGrpSpPr>
            <a:grpSpLocks noChangeAspect="1"/>
          </p:cNvGrpSpPr>
          <p:nvPr/>
        </p:nvGrpSpPr>
        <p:grpSpPr>
          <a:xfrm>
            <a:off x="6120000" y="2520000"/>
            <a:ext cx="1260000" cy="1260000"/>
            <a:chOff x="7200000" y="2880000"/>
            <a:chExt cx="612000" cy="612000"/>
          </a:xfrm>
        </p:grpSpPr>
        <p:sp>
          <p:nvSpPr>
            <p:cNvPr id="48" name="角丸四角形 47">
              <a:extLst>
                <a:ext uri="{FF2B5EF4-FFF2-40B4-BE49-F238E27FC236}">
                  <a16:creationId xmlns:a16="http://schemas.microsoft.com/office/drawing/2014/main" id="{61BF5C62-7586-B140-BE42-6B5029A3D8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000" y="2880000"/>
              <a:ext cx="612000" cy="612000"/>
            </a:xfrm>
            <a:prstGeom prst="roundRect">
              <a:avLst>
                <a:gd name="adj" fmla="val 9287"/>
              </a:avLst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endParaRPr kumimoji="1" lang="ja-JP" altLang="en-US" sz="70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id="{37B67006-8296-DF4E-89B1-17EBD8664F18}"/>
                </a:ext>
              </a:extLst>
            </p:cNvPr>
            <p:cNvSpPr/>
            <p:nvPr/>
          </p:nvSpPr>
          <p:spPr>
            <a:xfrm>
              <a:off x="7234597" y="2962890"/>
              <a:ext cx="538458" cy="430767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62" name="グループ化 61">
            <a:extLst>
              <a:ext uri="{FF2B5EF4-FFF2-40B4-BE49-F238E27FC236}">
                <a16:creationId xmlns:a16="http://schemas.microsoft.com/office/drawing/2014/main" id="{64C26906-3B93-D64A-BFFA-355B0FF03BA5}"/>
              </a:ext>
            </a:extLst>
          </p:cNvPr>
          <p:cNvGrpSpPr/>
          <p:nvPr/>
        </p:nvGrpSpPr>
        <p:grpSpPr>
          <a:xfrm>
            <a:off x="4320000" y="2520000"/>
            <a:ext cx="1260000" cy="1260000"/>
            <a:chOff x="4320000" y="2520000"/>
            <a:chExt cx="1260000" cy="1260000"/>
          </a:xfrm>
        </p:grpSpPr>
        <p:sp>
          <p:nvSpPr>
            <p:cNvPr id="42" name="角丸四角形 41">
              <a:extLst>
                <a:ext uri="{FF2B5EF4-FFF2-40B4-BE49-F238E27FC236}">
                  <a16:creationId xmlns:a16="http://schemas.microsoft.com/office/drawing/2014/main" id="{406D3275-3618-BF41-BC00-DC6BFE9F9C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20000" y="2520000"/>
              <a:ext cx="1260000" cy="1260000"/>
            </a:xfrm>
            <a:prstGeom prst="roundRect">
              <a:avLst>
                <a:gd name="adj" fmla="val 9287"/>
              </a:avLst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endParaRPr kumimoji="1" lang="ja-JP" altLang="en-US" sz="70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10" name="グラフィックス 9" descr="トイレ">
              <a:extLst>
                <a:ext uri="{FF2B5EF4-FFF2-40B4-BE49-F238E27FC236}">
                  <a16:creationId xmlns:a16="http://schemas.microsoft.com/office/drawing/2014/main" id="{480D1FB8-686F-E64D-B317-F990DA324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23796" y="2692800"/>
              <a:ext cx="914400" cy="914400"/>
            </a:xfrm>
            <a:prstGeom prst="rect">
              <a:avLst/>
            </a:prstGeom>
          </p:spPr>
        </p:pic>
      </p:grpSp>
      <p:grpSp>
        <p:nvGrpSpPr>
          <p:cNvPr id="60" name="グループ化 59">
            <a:extLst>
              <a:ext uri="{FF2B5EF4-FFF2-40B4-BE49-F238E27FC236}">
                <a16:creationId xmlns:a16="http://schemas.microsoft.com/office/drawing/2014/main" id="{E0D74EF5-368C-5C45-BE92-13C0741452E5}"/>
              </a:ext>
            </a:extLst>
          </p:cNvPr>
          <p:cNvGrpSpPr/>
          <p:nvPr/>
        </p:nvGrpSpPr>
        <p:grpSpPr>
          <a:xfrm>
            <a:off x="2520000" y="4114033"/>
            <a:ext cx="1260000" cy="1645967"/>
            <a:chOff x="2520000" y="4114033"/>
            <a:chExt cx="1260000" cy="1645967"/>
          </a:xfrm>
        </p:grpSpPr>
        <p:sp>
          <p:nvSpPr>
            <p:cNvPr id="30" name="角丸四角形 29">
              <a:extLst>
                <a:ext uri="{FF2B5EF4-FFF2-40B4-BE49-F238E27FC236}">
                  <a16:creationId xmlns:a16="http://schemas.microsoft.com/office/drawing/2014/main" id="{5C5D1659-1A47-2540-B706-A4C69734F4C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0000" y="4500000"/>
              <a:ext cx="1260000" cy="1260000"/>
            </a:xfrm>
            <a:prstGeom prst="roundRect">
              <a:avLst>
                <a:gd name="adj" fmla="val 9287"/>
              </a:avLst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r>
                <a:rPr kumimoji="1" lang="ja-JP" altLang="en-US" sz="1600">
                  <a:latin typeface="Meiryo" panose="020B0604030504040204" pitchFamily="34" charset="-128"/>
                  <a:ea typeface="Meiryo" panose="020B0604030504040204" pitchFamily="34" charset="-128"/>
                </a:rPr>
                <a:t>トイレ</a:t>
              </a:r>
              <a:endParaRPr kumimoji="1" lang="ja-JP" altLang="en-US" sz="70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57" name="図 56">
              <a:extLst>
                <a:ext uri="{FF2B5EF4-FFF2-40B4-BE49-F238E27FC236}">
                  <a16:creationId xmlns:a16="http://schemas.microsoft.com/office/drawing/2014/main" id="{DA8D2301-E8DF-CB40-BF49-ADC15D540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77590" y="4114033"/>
              <a:ext cx="1168192" cy="13056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59" name="グループ化 58">
            <a:extLst>
              <a:ext uri="{FF2B5EF4-FFF2-40B4-BE49-F238E27FC236}">
                <a16:creationId xmlns:a16="http://schemas.microsoft.com/office/drawing/2014/main" id="{A1A2CDF3-6226-E04E-BBA0-CD12A97D1FB8}"/>
              </a:ext>
            </a:extLst>
          </p:cNvPr>
          <p:cNvGrpSpPr/>
          <p:nvPr/>
        </p:nvGrpSpPr>
        <p:grpSpPr>
          <a:xfrm>
            <a:off x="2520000" y="2310908"/>
            <a:ext cx="1260000" cy="1469092"/>
            <a:chOff x="2520000" y="2310908"/>
            <a:chExt cx="1260000" cy="1469092"/>
          </a:xfrm>
        </p:grpSpPr>
        <p:sp>
          <p:nvSpPr>
            <p:cNvPr id="45" name="角丸四角形 44">
              <a:extLst>
                <a:ext uri="{FF2B5EF4-FFF2-40B4-BE49-F238E27FC236}">
                  <a16:creationId xmlns:a16="http://schemas.microsoft.com/office/drawing/2014/main" id="{0F80E2EB-8DA7-0646-AA52-31392279967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520000" y="2520000"/>
              <a:ext cx="1260000" cy="1260000"/>
            </a:xfrm>
            <a:prstGeom prst="roundRect">
              <a:avLst>
                <a:gd name="adj" fmla="val 9287"/>
              </a:avLst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endParaRPr kumimoji="1" lang="ja-JP" altLang="en-US" sz="70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58" name="図 57">
              <a:extLst>
                <a:ext uri="{FF2B5EF4-FFF2-40B4-BE49-F238E27FC236}">
                  <a16:creationId xmlns:a16="http://schemas.microsoft.com/office/drawing/2014/main" id="{7004D4BF-6B9E-C84F-AC51-32391AFB7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53184" y="2310908"/>
              <a:ext cx="1168192" cy="130562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3" name="グループ化 62">
            <a:extLst>
              <a:ext uri="{FF2B5EF4-FFF2-40B4-BE49-F238E27FC236}">
                <a16:creationId xmlns:a16="http://schemas.microsoft.com/office/drawing/2014/main" id="{24D73BD6-6A1A-1549-9F3D-CD7420003360}"/>
              </a:ext>
            </a:extLst>
          </p:cNvPr>
          <p:cNvGrpSpPr/>
          <p:nvPr/>
        </p:nvGrpSpPr>
        <p:grpSpPr>
          <a:xfrm>
            <a:off x="4320000" y="4500000"/>
            <a:ext cx="1260000" cy="1260000"/>
            <a:chOff x="4320000" y="4500000"/>
            <a:chExt cx="1260000" cy="1260000"/>
          </a:xfrm>
        </p:grpSpPr>
        <p:sp>
          <p:nvSpPr>
            <p:cNvPr id="27" name="角丸四角形 26">
              <a:extLst>
                <a:ext uri="{FF2B5EF4-FFF2-40B4-BE49-F238E27FC236}">
                  <a16:creationId xmlns:a16="http://schemas.microsoft.com/office/drawing/2014/main" id="{9C8F70D0-59D9-824D-B594-C0DFD0635F3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320000" y="4500000"/>
              <a:ext cx="1260000" cy="1260000"/>
            </a:xfrm>
            <a:prstGeom prst="roundRect">
              <a:avLst>
                <a:gd name="adj" fmla="val 9287"/>
              </a:avLst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r>
                <a:rPr kumimoji="1" lang="ja-JP" altLang="en-US" sz="1600">
                  <a:latin typeface="Meiryo" panose="020B0604030504040204" pitchFamily="34" charset="-128"/>
                  <a:ea typeface="Meiryo" panose="020B0604030504040204" pitchFamily="34" charset="-128"/>
                </a:rPr>
                <a:t>トイレ</a:t>
              </a:r>
            </a:p>
          </p:txBody>
        </p:sp>
        <p:pic>
          <p:nvPicPr>
            <p:cNvPr id="61" name="グラフィックス 60" descr="トイレ">
              <a:extLst>
                <a:ext uri="{FF2B5EF4-FFF2-40B4-BE49-F238E27FC236}">
                  <a16:creationId xmlns:a16="http://schemas.microsoft.com/office/drawing/2014/main" id="{EBA232BA-3D3F-0149-8BAD-E7A653BDA5C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506532" y="4533501"/>
              <a:ext cx="914400" cy="914400"/>
            </a:xfrm>
            <a:prstGeom prst="rect">
              <a:avLst/>
            </a:prstGeom>
          </p:spPr>
        </p:pic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658BDA4F-AB6B-BE4C-BEF4-2549AB0D0F88}"/>
              </a:ext>
            </a:extLst>
          </p:cNvPr>
          <p:cNvGrpSpPr/>
          <p:nvPr/>
        </p:nvGrpSpPr>
        <p:grpSpPr>
          <a:xfrm>
            <a:off x="7920000" y="2520000"/>
            <a:ext cx="1260000" cy="1260000"/>
            <a:chOff x="7920000" y="2520000"/>
            <a:chExt cx="1260000" cy="1260000"/>
          </a:xfrm>
        </p:grpSpPr>
        <p:sp>
          <p:nvSpPr>
            <p:cNvPr id="51" name="角丸四角形 50">
              <a:extLst>
                <a:ext uri="{FF2B5EF4-FFF2-40B4-BE49-F238E27FC236}">
                  <a16:creationId xmlns:a16="http://schemas.microsoft.com/office/drawing/2014/main" id="{42B9FCFE-EEA2-0942-BE9B-2DCCE8B13F1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0000" y="2520000"/>
              <a:ext cx="1260000" cy="1260000"/>
            </a:xfrm>
            <a:prstGeom prst="roundRect">
              <a:avLst>
                <a:gd name="adj" fmla="val 9287"/>
              </a:avLst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endParaRPr kumimoji="1" lang="ja-JP" altLang="en-US" sz="700"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856EF864-96A5-FB48-9BE5-B05F1365129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459" b="7314"/>
            <a:stretch/>
          </p:blipFill>
          <p:spPr>
            <a:xfrm>
              <a:off x="8094177" y="2628663"/>
              <a:ext cx="942673" cy="1071223"/>
            </a:xfrm>
            <a:prstGeom prst="rect">
              <a:avLst/>
            </a:prstGeom>
          </p:spPr>
        </p:pic>
      </p:grp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AB6521B3-5370-D341-B465-449C3602E65D}"/>
              </a:ext>
            </a:extLst>
          </p:cNvPr>
          <p:cNvGrpSpPr/>
          <p:nvPr/>
        </p:nvGrpSpPr>
        <p:grpSpPr>
          <a:xfrm>
            <a:off x="7920000" y="4500000"/>
            <a:ext cx="1260000" cy="1260000"/>
            <a:chOff x="7920000" y="4500000"/>
            <a:chExt cx="1260000" cy="1260000"/>
          </a:xfrm>
        </p:grpSpPr>
        <p:sp>
          <p:nvSpPr>
            <p:cNvPr id="36" name="角丸四角形 35">
              <a:extLst>
                <a:ext uri="{FF2B5EF4-FFF2-40B4-BE49-F238E27FC236}">
                  <a16:creationId xmlns:a16="http://schemas.microsoft.com/office/drawing/2014/main" id="{56415D26-1F31-2B44-B847-8A13CC1BA4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920000" y="4500000"/>
              <a:ext cx="1260000" cy="1260000"/>
            </a:xfrm>
            <a:prstGeom prst="roundRect">
              <a:avLst>
                <a:gd name="adj" fmla="val 9287"/>
              </a:avLst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r>
                <a:rPr kumimoji="1" lang="ja-JP" altLang="en-US" sz="1600">
                  <a:latin typeface="Meiryo" panose="020B0604030504040204" pitchFamily="34" charset="-128"/>
                  <a:ea typeface="Meiryo" panose="020B0604030504040204" pitchFamily="34" charset="-128"/>
                </a:rPr>
                <a:t>トイレ</a:t>
              </a:r>
            </a:p>
          </p:txBody>
        </p:sp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C6B1DA99-DA8B-454C-B3B6-0A13CF3D352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t="7459" b="7314"/>
            <a:stretch/>
          </p:blipFill>
          <p:spPr>
            <a:xfrm>
              <a:off x="8156599" y="4536504"/>
              <a:ext cx="803188" cy="912717"/>
            </a:xfrm>
            <a:prstGeom prst="rect">
              <a:avLst/>
            </a:prstGeom>
          </p:spPr>
        </p:pic>
      </p:grp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BF43F18C-0EF7-B44F-8079-9C6E3B088A0D}"/>
              </a:ext>
            </a:extLst>
          </p:cNvPr>
          <p:cNvSpPr txBox="1"/>
          <p:nvPr/>
        </p:nvSpPr>
        <p:spPr>
          <a:xfrm>
            <a:off x="2613919" y="1714048"/>
            <a:ext cx="1119216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>
                <a:latin typeface="+mn-ea"/>
              </a:rPr>
              <a:t>実物</a:t>
            </a:r>
            <a:endParaRPr lang="en-US" altLang="ja-JP" sz="2000" dirty="0">
              <a:latin typeface="+mn-ea"/>
            </a:endParaRPr>
          </a:p>
          <a:p>
            <a:pPr algn="ctr"/>
            <a:r>
              <a:rPr kumimoji="1" lang="ja-JP" altLang="en-US" sz="1400">
                <a:latin typeface="+mn-ea"/>
              </a:rPr>
              <a:t>（ミニチュア）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1F917EE-D457-5B40-9A07-8ABA7161C93B}"/>
              </a:ext>
            </a:extLst>
          </p:cNvPr>
          <p:cNvSpPr txBox="1"/>
          <p:nvPr/>
        </p:nvSpPr>
        <p:spPr>
          <a:xfrm>
            <a:off x="4394506" y="1748766"/>
            <a:ext cx="1138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>
                <a:latin typeface="+mn-ea"/>
              </a:rPr>
              <a:t>シンボル</a:t>
            </a:r>
            <a:endParaRPr kumimoji="1" lang="ja-JP" altLang="en-US" sz="1400">
              <a:latin typeface="+mn-ea"/>
            </a:endParaRP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C413F58-D288-B049-AB44-7E6EFF2F8D96}"/>
              </a:ext>
            </a:extLst>
          </p:cNvPr>
          <p:cNvSpPr txBox="1"/>
          <p:nvPr/>
        </p:nvSpPr>
        <p:spPr>
          <a:xfrm>
            <a:off x="6245794" y="1761900"/>
            <a:ext cx="10005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>
                <a:latin typeface="+mn-ea"/>
              </a:rPr>
              <a:t>イラスト</a:t>
            </a:r>
            <a:endParaRPr kumimoji="1" lang="ja-JP" altLang="en-US" sz="1400">
              <a:latin typeface="+mn-ea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ACB0C23E-D57B-8643-B20D-1EBF731230CD}"/>
              </a:ext>
            </a:extLst>
          </p:cNvPr>
          <p:cNvSpPr txBox="1"/>
          <p:nvPr/>
        </p:nvSpPr>
        <p:spPr>
          <a:xfrm>
            <a:off x="8187740" y="1775797"/>
            <a:ext cx="6976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>
                <a:latin typeface="+mn-ea"/>
              </a:rPr>
              <a:t>写真</a:t>
            </a:r>
            <a:endParaRPr kumimoji="1" lang="ja-JP" altLang="en-US" sz="1400">
              <a:latin typeface="+mn-ea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AFAB80B3-9A97-C646-9F95-7C2C434DBF02}"/>
              </a:ext>
            </a:extLst>
          </p:cNvPr>
          <p:cNvSpPr txBox="1"/>
          <p:nvPr/>
        </p:nvSpPr>
        <p:spPr>
          <a:xfrm>
            <a:off x="959442" y="1750945"/>
            <a:ext cx="6976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>
                <a:latin typeface="+mn-ea"/>
              </a:rPr>
              <a:t>文字</a:t>
            </a:r>
            <a:endParaRPr kumimoji="1" lang="ja-JP" altLang="en-US" sz="1400">
              <a:latin typeface="+mn-ea"/>
            </a:endParaRPr>
          </a:p>
        </p:txBody>
      </p: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8A381ED3-7CBB-0C47-9BD9-1A98BC521DBA}"/>
              </a:ext>
            </a:extLst>
          </p:cNvPr>
          <p:cNvSpPr txBox="1"/>
          <p:nvPr/>
        </p:nvSpPr>
        <p:spPr>
          <a:xfrm>
            <a:off x="1001186" y="4665732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000">
                <a:latin typeface="+mn-ea"/>
              </a:rPr>
              <a:t>画像</a:t>
            </a:r>
            <a:endParaRPr lang="en-US" altLang="ja-JP" sz="2000" dirty="0">
              <a:latin typeface="+mn-ea"/>
            </a:endParaRPr>
          </a:p>
          <a:p>
            <a:pPr algn="ctr"/>
            <a:r>
              <a:rPr lang="ja-JP" altLang="en-US" sz="2000">
                <a:latin typeface="+mn-ea"/>
              </a:rPr>
              <a:t>＋</a:t>
            </a:r>
            <a:endParaRPr lang="en-US" altLang="ja-JP" sz="2000" dirty="0">
              <a:latin typeface="+mn-ea"/>
            </a:endParaRPr>
          </a:p>
          <a:p>
            <a:pPr algn="ctr"/>
            <a:r>
              <a:rPr lang="ja-JP" altLang="en-US" sz="2000">
                <a:latin typeface="+mn-ea"/>
              </a:rPr>
              <a:t>文字</a:t>
            </a:r>
            <a:endParaRPr kumimoji="1" lang="ja-JP" altLang="en-US" sz="140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638009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CE9E54-93D2-154A-A298-2BC24FED7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/>
              <a:t>３）絵カードの表示タイプ（比較表）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D67B348-5950-3E46-8B77-67924E3CB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ja-JP" altLang="en-US"/>
              <a:t>古林療育技術研究所</a:t>
            </a:r>
            <a:endParaRPr lang="ja-JP" altLang="en-US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6F3C1E-7BB9-8741-B5ED-F5E70BC1A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スケジュール表の形態 </a:t>
            </a:r>
            <a:r>
              <a:rPr lang="en-US" altLang="ja-JP"/>
              <a:t>2019</a:t>
            </a:r>
            <a:r>
              <a:rPr lang="ja-JP" altLang="en-US"/>
              <a:t>年夏編</a:t>
            </a:r>
            <a:r>
              <a:rPr lang="el-GR" altLang="ja-JP"/>
              <a:t>β</a:t>
            </a:r>
            <a:r>
              <a:rPr lang="ja-JP" altLang="en-US"/>
              <a:t>版</a:t>
            </a:r>
            <a:endParaRPr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5C1653A-A5E8-7444-A0C7-6180155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41CAC-5690-C449-B852-690E35F550F7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D5F074E4-5B8C-C748-8E1F-29B49A682C7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854392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kumimoji="1" lang="en-US" altLang="ja-JP" dirty="0"/>
          </a:p>
          <a:p>
            <a:endParaRPr kumimoji="1" lang="ja-JP" altLang="en-US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1E2CCA6D-D2CD-2448-AC45-BD94162474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534633"/>
              </p:ext>
            </p:extLst>
          </p:nvPr>
        </p:nvGraphicFramePr>
        <p:xfrm>
          <a:off x="726993" y="1744073"/>
          <a:ext cx="8301355" cy="30175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25830">
                  <a:extLst>
                    <a:ext uri="{9D8B030D-6E8A-4147-A177-3AD203B41FA5}">
                      <a16:colId xmlns:a16="http://schemas.microsoft.com/office/drawing/2014/main" val="4006460109"/>
                    </a:ext>
                  </a:extLst>
                </a:gridCol>
                <a:gridCol w="1329055">
                  <a:extLst>
                    <a:ext uri="{9D8B030D-6E8A-4147-A177-3AD203B41FA5}">
                      <a16:colId xmlns:a16="http://schemas.microsoft.com/office/drawing/2014/main" val="1417479452"/>
                    </a:ext>
                  </a:extLst>
                </a:gridCol>
                <a:gridCol w="1437005">
                  <a:extLst>
                    <a:ext uri="{9D8B030D-6E8A-4147-A177-3AD203B41FA5}">
                      <a16:colId xmlns:a16="http://schemas.microsoft.com/office/drawing/2014/main" val="31293426"/>
                    </a:ext>
                  </a:extLst>
                </a:gridCol>
                <a:gridCol w="1244918">
                  <a:extLst>
                    <a:ext uri="{9D8B030D-6E8A-4147-A177-3AD203B41FA5}">
                      <a16:colId xmlns:a16="http://schemas.microsoft.com/office/drawing/2014/main" val="3020240996"/>
                    </a:ext>
                  </a:extLst>
                </a:gridCol>
                <a:gridCol w="1381442">
                  <a:extLst>
                    <a:ext uri="{9D8B030D-6E8A-4147-A177-3AD203B41FA5}">
                      <a16:colId xmlns:a16="http://schemas.microsoft.com/office/drawing/2014/main" val="3200187050"/>
                    </a:ext>
                  </a:extLst>
                </a:gridCol>
                <a:gridCol w="1983105">
                  <a:extLst>
                    <a:ext uri="{9D8B030D-6E8A-4147-A177-3AD203B41FA5}">
                      <a16:colId xmlns:a16="http://schemas.microsoft.com/office/drawing/2014/main" val="1750177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/>
                        <a:t>文字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/>
                        <a:t>実物</a:t>
                      </a:r>
                      <a:endParaRPr kumimoji="1" lang="en-US" altLang="ja-JP" sz="1800" dirty="0"/>
                    </a:p>
                    <a:p>
                      <a:pPr algn="ctr"/>
                      <a:r>
                        <a:rPr kumimoji="1" lang="ja-JP" altLang="en-US" sz="1200"/>
                        <a:t>（ミニチュア）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/>
                        <a:t>シンボル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/>
                        <a:t>イラスト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/>
                        <a:t>写真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1121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/>
                        <a:t>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endParaRPr kumimoji="1" lang="en-US" altLang="ja-JP" sz="1800" dirty="0"/>
                    </a:p>
                    <a:p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kumimoji="1" lang="ja-JP" altLang="en-US" sz="180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33072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/>
                        <a:t>認識</a:t>
                      </a:r>
                      <a:endParaRPr kumimoji="1" lang="en-US" altLang="ja-JP" sz="1800" dirty="0"/>
                    </a:p>
                    <a:p>
                      <a:pPr algn="ctr"/>
                      <a:r>
                        <a:rPr kumimoji="1" lang="ja-JP" altLang="en-US" sz="1800"/>
                        <a:t>の特徴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読めることが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/>
                        <a:t>必須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認知力の弱い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/>
                        <a:t>子どもに適す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認識までに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/>
                        <a:t>回数が必要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比較的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/>
                        <a:t>理解しやすい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/>
                        <a:t>背景が誤認知しやすい</a:t>
                      </a:r>
                      <a:endParaRPr kumimoji="1" lang="en-US" altLang="ja-JP" sz="1400" dirty="0"/>
                    </a:p>
                    <a:p>
                      <a:pPr algn="ctr"/>
                      <a:r>
                        <a:rPr kumimoji="1" lang="ja-JP" altLang="en-US" sz="1400"/>
                        <a:t>一発勝負の場面に適す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819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/>
                        <a:t>入手</a:t>
                      </a:r>
                      <a:endParaRPr kumimoji="1" lang="en-US" altLang="ja-JP" sz="1800" dirty="0"/>
                    </a:p>
                    <a:p>
                      <a:pPr algn="ctr"/>
                      <a:r>
                        <a:rPr kumimoji="1" lang="ja-JP" altLang="en-US" sz="1800"/>
                        <a:t>の特徴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簡単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困難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データ集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/>
                        <a:t>ネット検索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データ集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/>
                        <a:t>ネット検索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/>
                        <a:t>目の前にあると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/>
                        <a:t>入手が簡単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0108712"/>
                  </a:ext>
                </a:extLst>
              </a:tr>
            </a:tbl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8F9C6F-EE24-DE4F-A4D8-344163884CC4}"/>
              </a:ext>
            </a:extLst>
          </p:cNvPr>
          <p:cNvSpPr txBox="1"/>
          <p:nvPr/>
        </p:nvSpPr>
        <p:spPr>
          <a:xfrm>
            <a:off x="3066410" y="3187225"/>
            <a:ext cx="12682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ja-JP" altLang="en-US" sz="600"/>
              <a:t>ミニチュア写真）パイロットインキ、</a:t>
            </a:r>
            <a:endParaRPr lang="en-US" altLang="ja-JP" sz="600" dirty="0"/>
          </a:p>
          <a:p>
            <a:pPr algn="r"/>
            <a:r>
              <a:rPr lang="ja-JP" altLang="en-US" sz="600"/>
              <a:t>メルちゃんといっしょにおトイレ</a:t>
            </a:r>
            <a:endParaRPr kumimoji="1" lang="ja-JP" altLang="en-US" sz="600"/>
          </a:p>
        </p:txBody>
      </p:sp>
      <p:sp>
        <p:nvSpPr>
          <p:cNvPr id="12" name="角丸四角形 11">
            <a:extLst>
              <a:ext uri="{FF2B5EF4-FFF2-40B4-BE49-F238E27FC236}">
                <a16:creationId xmlns:a16="http://schemas.microsoft.com/office/drawing/2014/main" id="{1F30366F-0B91-EF43-BE6D-4EEE40EC1CF0}"/>
              </a:ext>
            </a:extLst>
          </p:cNvPr>
          <p:cNvSpPr>
            <a:spLocks noChangeAspect="1"/>
          </p:cNvSpPr>
          <p:nvPr/>
        </p:nvSpPr>
        <p:spPr>
          <a:xfrm>
            <a:off x="1785548" y="2630055"/>
            <a:ext cx="1024561" cy="464412"/>
          </a:xfrm>
          <a:prstGeom prst="roundRect">
            <a:avLst>
              <a:gd name="adj" fmla="val 9287"/>
            </a:avLst>
          </a:prstGeom>
          <a:ln w="31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36000" rIns="36000" bIns="0" rtlCol="0" anchor="ctr">
            <a:noAutofit/>
          </a:bodyPr>
          <a:lstStyle/>
          <a:p>
            <a:pPr algn="ctr"/>
            <a:r>
              <a:rPr kumimoji="1" lang="ja-JP" altLang="en-US" sz="2000">
                <a:latin typeface="Meiryo" panose="020B0604030504040204" pitchFamily="34" charset="-128"/>
                <a:ea typeface="Meiryo" panose="020B0604030504040204" pitchFamily="34" charset="-128"/>
              </a:rPr>
              <a:t>トイレ</a:t>
            </a:r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id="{37B67006-8296-DF4E-89B1-17EBD8664F18}"/>
              </a:ext>
            </a:extLst>
          </p:cNvPr>
          <p:cNvSpPr/>
          <p:nvPr/>
        </p:nvSpPr>
        <p:spPr>
          <a:xfrm>
            <a:off x="5868037" y="2466683"/>
            <a:ext cx="983887" cy="78711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グラフィックス 9" descr="トイレ">
            <a:extLst>
              <a:ext uri="{FF2B5EF4-FFF2-40B4-BE49-F238E27FC236}">
                <a16:creationId xmlns:a16="http://schemas.microsoft.com/office/drawing/2014/main" id="{480D1FB8-686F-E64D-B317-F990DA324C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11733" y="2397515"/>
            <a:ext cx="890069" cy="890069"/>
          </a:xfrm>
          <a:prstGeom prst="rect">
            <a:avLst/>
          </a:prstGeom>
        </p:spPr>
      </p:pic>
      <p:pic>
        <p:nvPicPr>
          <p:cNvPr id="58" name="図 57">
            <a:extLst>
              <a:ext uri="{FF2B5EF4-FFF2-40B4-BE49-F238E27FC236}">
                <a16:creationId xmlns:a16="http://schemas.microsoft.com/office/drawing/2014/main" id="{7004D4BF-6B9E-C84F-AC51-32391AFB7E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0212" y="2228761"/>
            <a:ext cx="880852" cy="9844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図 64">
            <a:extLst>
              <a:ext uri="{FF2B5EF4-FFF2-40B4-BE49-F238E27FC236}">
                <a16:creationId xmlns:a16="http://schemas.microsoft.com/office/drawing/2014/main" id="{856EF864-96A5-FB48-9BE5-B05F1365129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459" b="7314"/>
          <a:stretch/>
        </p:blipFill>
        <p:spPr>
          <a:xfrm>
            <a:off x="7594074" y="2377475"/>
            <a:ext cx="880852" cy="1000971"/>
          </a:xfrm>
          <a:prstGeom prst="rect">
            <a:avLst/>
          </a:prstGeom>
        </p:spPr>
      </p:pic>
      <p:sp>
        <p:nvSpPr>
          <p:cNvPr id="43" name="角丸四角形 42">
            <a:extLst>
              <a:ext uri="{FF2B5EF4-FFF2-40B4-BE49-F238E27FC236}">
                <a16:creationId xmlns:a16="http://schemas.microsoft.com/office/drawing/2014/main" id="{1710B13C-73F1-5746-83EB-42B023C289E7}"/>
              </a:ext>
            </a:extLst>
          </p:cNvPr>
          <p:cNvSpPr/>
          <p:nvPr/>
        </p:nvSpPr>
        <p:spPr>
          <a:xfrm>
            <a:off x="726992" y="4996371"/>
            <a:ext cx="4226007" cy="1258081"/>
          </a:xfrm>
          <a:prstGeom prst="roundRect">
            <a:avLst>
              <a:gd name="adj" fmla="val 129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>
                <a:latin typeface="+mn-ea"/>
              </a:rPr>
              <a:t>使っているうちに、意味を理解します</a:t>
            </a:r>
            <a:endParaRPr kumimoji="1" lang="en-US" altLang="ja-JP" sz="2000" dirty="0">
              <a:latin typeface="+mn-ea"/>
            </a:endParaRPr>
          </a:p>
          <a:p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>
                <a:latin typeface="+mn-ea"/>
              </a:rPr>
              <a:t>最初の１回で理解するとは期待しないでください。</a:t>
            </a:r>
            <a:endParaRPr kumimoji="1" lang="en-US" altLang="ja-JP" sz="1400" dirty="0">
              <a:latin typeface="+mn-ea"/>
            </a:endParaRPr>
          </a:p>
          <a:p>
            <a:r>
              <a:rPr lang="ja-JP" altLang="en-US" sz="1400">
                <a:latin typeface="+mn-ea"/>
              </a:rPr>
              <a:t>表示タイプに凝るよりも、さっさと作ることが重要。</a:t>
            </a:r>
            <a:endParaRPr lang="en-US" altLang="ja-JP" sz="1400" dirty="0">
              <a:latin typeface="+mn-ea"/>
            </a:endParaRPr>
          </a:p>
          <a:p>
            <a:r>
              <a:rPr kumimoji="1" lang="ja-JP" altLang="en-US" sz="1400">
                <a:latin typeface="+mn-ea"/>
              </a:rPr>
              <a:t>最近はインターネットの画像検索で入手が容易です。</a:t>
            </a:r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7A27E67E-10B2-6849-8B18-17A5190DCED3}"/>
              </a:ext>
            </a:extLst>
          </p:cNvPr>
          <p:cNvSpPr/>
          <p:nvPr/>
        </p:nvSpPr>
        <p:spPr>
          <a:xfrm>
            <a:off x="5085117" y="4996372"/>
            <a:ext cx="4226007" cy="1258080"/>
          </a:xfrm>
          <a:prstGeom prst="roundRect">
            <a:avLst>
              <a:gd name="adj" fmla="val 129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2000">
                <a:latin typeface="+mn-ea"/>
              </a:rPr>
              <a:t>文字の併記は支援者向け</a:t>
            </a:r>
            <a:endParaRPr kumimoji="1" lang="en-US" altLang="ja-JP" sz="2000" dirty="0">
              <a:latin typeface="+mn-ea"/>
            </a:endParaRPr>
          </a:p>
          <a:p>
            <a:endParaRPr kumimoji="1" lang="en-US" altLang="ja-JP" sz="1400" dirty="0">
              <a:latin typeface="+mn-ea"/>
            </a:endParaRPr>
          </a:p>
          <a:p>
            <a:r>
              <a:rPr kumimoji="1" lang="ja-JP" altLang="en-US" sz="1400">
                <a:latin typeface="+mn-ea"/>
              </a:rPr>
              <a:t>子どもは、画像を見て理解します。</a:t>
            </a:r>
            <a:endParaRPr kumimoji="1" lang="en-US" altLang="ja-JP" sz="1400" dirty="0">
              <a:latin typeface="+mn-ea"/>
            </a:endParaRPr>
          </a:p>
          <a:p>
            <a:r>
              <a:rPr lang="ja-JP" altLang="en-US" sz="1400">
                <a:latin typeface="+mn-ea"/>
              </a:rPr>
              <a:t>喋れない子どもは、ひらがなは不向き。</a:t>
            </a:r>
            <a:endParaRPr lang="en-US" altLang="ja-JP" sz="1400" dirty="0">
              <a:latin typeface="+mn-ea"/>
            </a:endParaRPr>
          </a:p>
          <a:p>
            <a:r>
              <a:rPr kumimoji="1" lang="ja-JP" altLang="en-US" sz="1400">
                <a:latin typeface="+mn-ea"/>
              </a:rPr>
              <a:t>街の中でよく見る表記にしましょう。</a:t>
            </a:r>
          </a:p>
        </p:txBody>
      </p: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id="{E4E61556-2C6B-424E-BFB8-5E4AF0B02650}"/>
              </a:ext>
            </a:extLst>
          </p:cNvPr>
          <p:cNvGrpSpPr>
            <a:grpSpLocks noChangeAspect="1"/>
          </p:cNvGrpSpPr>
          <p:nvPr/>
        </p:nvGrpSpPr>
        <p:grpSpPr>
          <a:xfrm>
            <a:off x="8265184" y="5187840"/>
            <a:ext cx="900000" cy="900000"/>
            <a:chOff x="7200000" y="2880000"/>
            <a:chExt cx="612000" cy="612000"/>
          </a:xfrm>
        </p:grpSpPr>
        <p:sp>
          <p:nvSpPr>
            <p:cNvPr id="40" name="角丸四角形 39">
              <a:extLst>
                <a:ext uri="{FF2B5EF4-FFF2-40B4-BE49-F238E27FC236}">
                  <a16:creationId xmlns:a16="http://schemas.microsoft.com/office/drawing/2014/main" id="{1B0D546C-6736-6149-BEB0-26F7016809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00000" y="2880000"/>
              <a:ext cx="612000" cy="612000"/>
            </a:xfrm>
            <a:prstGeom prst="roundRect">
              <a:avLst>
                <a:gd name="adj" fmla="val 9287"/>
              </a:avLst>
            </a:prstGeom>
            <a:ln w="3175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36000" rIns="36000" bIns="0" rtlCol="0" anchor="b">
              <a:noAutofit/>
            </a:bodyPr>
            <a:lstStyle/>
            <a:p>
              <a:pPr algn="ctr"/>
              <a:r>
                <a:rPr kumimoji="1" lang="ja-JP" altLang="en-US" sz="1200">
                  <a:latin typeface="Meiryo" panose="020B0604030504040204" pitchFamily="34" charset="-128"/>
                  <a:ea typeface="Meiryo" panose="020B0604030504040204" pitchFamily="34" charset="-128"/>
                </a:rPr>
                <a:t>学校</a:t>
              </a:r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81A493DD-B292-0546-94FC-9CCB7CB7A61E}"/>
                </a:ext>
              </a:extLst>
            </p:cNvPr>
            <p:cNvSpPr/>
            <p:nvPr/>
          </p:nvSpPr>
          <p:spPr>
            <a:xfrm>
              <a:off x="7254000" y="2917722"/>
              <a:ext cx="504000" cy="403200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48827002"/>
      </p:ext>
    </p:extLst>
  </p:cSld>
  <p:clrMapOvr>
    <a:masterClrMapping/>
  </p:clrMapOvr>
</p:sld>
</file>

<file path=ppt/theme/theme1.xml><?xml version="1.0" encoding="utf-8"?>
<a:theme xmlns:a="http://schemas.openxmlformats.org/drawingml/2006/main" name="ホワイト">
  <a:themeElements>
    <a:clrScheme name="ホワイ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ホワイ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ホワイ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1224</Words>
  <Application>Microsoft Macintosh PowerPoint</Application>
  <PresentationFormat>A4 210 x 297 mm</PresentationFormat>
  <Paragraphs>342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0" baseType="lpstr">
      <vt:lpstr>Hiragino Maru Gothic ProN W4</vt:lpstr>
      <vt:lpstr>ＭＳ Ｐゴシック</vt:lpstr>
      <vt:lpstr>Meiryo</vt:lpstr>
      <vt:lpstr>Yu Gothic</vt:lpstr>
      <vt:lpstr>Yu Gothic</vt:lpstr>
      <vt:lpstr>Arial</vt:lpstr>
      <vt:lpstr>Calibri</vt:lpstr>
      <vt:lpstr>ホワイト</vt:lpstr>
      <vt:lpstr>時間の構造化テキスト スケジュール教本   スケジュール表の 形態</vt:lpstr>
      <vt:lpstr>この資料について</vt:lpstr>
      <vt:lpstr>【目次】スケジュール表の形態</vt:lpstr>
      <vt:lpstr>１）スケジュール表で 　　最低限必要な３つのパーツ</vt:lpstr>
      <vt:lpstr>２）スケジュール表の具体的な形態（登場初期）</vt:lpstr>
      <vt:lpstr>２）スケジュール表の具体的な形態（中期以降）</vt:lpstr>
      <vt:lpstr>２）スケジュール表の具体的な形態（比較表）</vt:lpstr>
      <vt:lpstr>３）絵カードの表示タイプ</vt:lpstr>
      <vt:lpstr>３）絵カードの表示タイプ（比較表）</vt:lpstr>
      <vt:lpstr>４）絵カードの大きさ</vt:lpstr>
      <vt:lpstr>５）絵カードの大きさ（比較表）</vt:lpstr>
      <vt:lpstr>PowerPoint プレゼンテーション</vt:lpstr>
    </vt:vector>
  </TitlesOfParts>
  <Manager/>
  <Company>古林療育技術研究所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スケジュール表の形態</dc:title>
  <dc:subject>時間の構造化テキスト・スケジュール教本 2019年夏編β版</dc:subject>
  <dc:creator>古林紀哉</dc:creator>
  <cp:keywords>自閉症</cp:keywords>
  <dc:description/>
  <cp:lastModifiedBy>古林紀哉</cp:lastModifiedBy>
  <cp:revision>3</cp:revision>
  <cp:lastPrinted>2019-08-26T04:50:49Z</cp:lastPrinted>
  <dcterms:created xsi:type="dcterms:W3CDTF">2019-08-23T08:19:02Z</dcterms:created>
  <dcterms:modified xsi:type="dcterms:W3CDTF">2019-08-26T04:51:14Z</dcterms:modified>
  <cp:category/>
</cp:coreProperties>
</file>